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18" r:id="rId3"/>
    <p:sldId id="416" r:id="rId4"/>
    <p:sldId id="424" r:id="rId5"/>
    <p:sldId id="425" r:id="rId6"/>
    <p:sldId id="426" r:id="rId7"/>
    <p:sldId id="427" r:id="rId8"/>
    <p:sldId id="258" r:id="rId9"/>
    <p:sldId id="415" r:id="rId10"/>
    <p:sldId id="310" r:id="rId11"/>
    <p:sldId id="423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84"/>
    <a:srgbClr val="33CCCC"/>
    <a:srgbClr val="262626"/>
    <a:srgbClr val="79CCE3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9F8-3F19-4D46-A96D-D6A68B6B4A4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C4533-C1E2-4B91-8B9C-B88E9ADC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5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7643" y="44624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семинар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«Система оценки качества образования </a:t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Кировском районе Санкт-Петербурга»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72979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января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77" y="25332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федерального проекта «500+» 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регионального проекта помощи ШНОР в 2021 году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188640"/>
            <a:ext cx="9324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«Собеседование с управленческой командой образовательной организации» -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из наиболее успешных и вошедших в постоянную практику технология работы с управленческими дефицитами руководителей образовательных организаций Кировского района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34888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Основополагающий принцип: сотрудничество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988840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3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7643" y="44624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семинар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«Система оценки качества образования </a:t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Кировском районе Санкт-Петербурга»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72979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января 2022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3169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Хазова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Ивановна</a:t>
            </a:r>
          </a:p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</a:p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ДППО ЦПКС ИМЦ Кировского района</a:t>
            </a:r>
          </a:p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SKhazova@kirov.spb.ru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97" y="18448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федерального проекта «500+» 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регионального проекта помощи ШНОР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346457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-1683568"/>
            <a:ext cx="7344816" cy="734481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307969" y="2672916"/>
            <a:ext cx="5779665" cy="4533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63953" y="2564904"/>
            <a:ext cx="679961" cy="6799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07969" y="3667950"/>
            <a:ext cx="5779665" cy="4533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63953" y="3541127"/>
            <a:ext cx="679961" cy="6799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07969" y="4606864"/>
            <a:ext cx="5779665" cy="4533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63953" y="4477231"/>
            <a:ext cx="679961" cy="6799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07969" y="5521347"/>
            <a:ext cx="5779665" cy="4533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63953" y="5413335"/>
            <a:ext cx="679961" cy="6799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42029" y="2691562"/>
            <a:ext cx="4327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42029" y="3653174"/>
            <a:ext cx="4205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842029" y="4607803"/>
            <a:ext cx="5258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на районном уровне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42029" y="5513156"/>
            <a:ext cx="432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на уровне ОО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8944" y="266455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1262" y="364371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8944" y="459163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8944" y="552773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294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2857"/>
            <a:ext cx="9036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	Реализация регионального проекта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Федеральной службы по надзору в сфере образования и науки от 19.08.2020 № 847 по итогам 2019-2020 учебного года 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определено семь общеобразовательных организаций Кировского района: 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221, 251, 277, 377, 388, 503 и ГБОУ школа-интернат №2.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65033"/>
            <a:ext cx="8533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(дорожная карта)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в Санкт-Петербурге проекта по оказанию адресной поддержки ОО, имеющим низкие образовательные результаты обучающихся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2020 года в формате онлайн прошло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школ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низкими образовательными результатами. 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2021 года на городском уровне прошло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(социометрия)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с низкими образовательными результатами Кировского района, ч целью выявления и описания реальной структуры взаимодействия сотрудников ОО.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2021 года на городском уровне был проведен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локальных нормативных актов (ЛНА)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 по вопросам качества образования на предмет степени их согласованности между собой. 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полугодии текущего учебного года административные команды образовательных организаций из числа ШНОР во главе с руководителями прошли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практико-ориентированных курсах повышения квалификации для управленческих команд</a:t>
            </a:r>
          </a:p>
        </p:txBody>
      </p:sp>
    </p:spTree>
    <p:extLst>
      <p:ext uri="{BB962C8B-B14F-4D97-AF65-F5344CB8AC3E}">
        <p14:creationId xmlns:p14="http://schemas.microsoft.com/office/powerpoint/2010/main" val="80155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2857"/>
            <a:ext cx="9036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	Реализация федерального проекта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Адресной помощи «500+». 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две школы Кировского района: ГБОУ СОШ № 277 и № 503. 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школ-участниц проекта: выстроить такую систему самооценки, которая позволит школе «видеть» свои дефициты и разрабатывать меры их компенсации.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45847" y="3866842"/>
            <a:ext cx="4176464" cy="17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Лобанова Наталия Николаевна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руководитель ЦОКО Кировского района, районный координатор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наблюдение за ходом проекта, оказывает консультационную, методическую и ресурсную поддержку при необходимости.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65033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ФГБУ Федеральный институт оценки качества образования разработал «Дорожную карту» и Методику оказания адресной методической помощи, но основная нагрузка по осуществлению преобразований внутри школы ложится на педагогический коллектив во главе с директором.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3910383" cy="39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8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2857"/>
            <a:ext cx="9036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	Реализация федерального проекта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83" y="7287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36 кандидатов в проект «500+» были отобраны 24 куратора и закреплены за каждой школой-участницей проекта Адресной помощи «500+». 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куратора: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школе найти свой путь к изменению сложившейся образовательной среды и достижению более высоких результатов.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31662" y="2788896"/>
            <a:ext cx="4390649" cy="125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Антипичева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Наталия Витальевна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ГБОУ Гимназии №248,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 проекта Адресной помощи «500+»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1351" y="2780928"/>
            <a:ext cx="4390649" cy="125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Скуратова Надежда Владимировна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ГБОУ СОШ №249 им. М.В.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Маневича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 проекта Адресной помощи «500+»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6337" y="4276937"/>
            <a:ext cx="4495903" cy="125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Павлюкова Ирина Александровна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ГБОУ СОШ №388,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победитель конкурсного отбора на право получения в 2021 году грантов в форме субсидий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" y="5335639"/>
            <a:ext cx="2435178" cy="15223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693131"/>
            <a:ext cx="2610608" cy="26106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03" y="5772946"/>
            <a:ext cx="1649633" cy="48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7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2857"/>
            <a:ext cx="9036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	Реализация проектов на районном уровне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82" y="728732"/>
            <a:ext cx="856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реализации городского проекта в Кировском районе была разработана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качества образования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школах с низкими результатами обучения на 2020/2021, а затем на 2021/2022 учебный год.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районной программы: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6337" y="4773025"/>
            <a:ext cx="5071967" cy="125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Бейнарович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Константин Константинович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ГБОУ школы – интерната №2,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проекта, показавший лучший результат по переходу в эффективный режим функционирования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1022659" cy="102265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78332" y="2240977"/>
            <a:ext cx="551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качественного образования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78332" y="2879853"/>
            <a:ext cx="6331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управления качеством 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результатов и образовательной деятельности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9382" y="3699508"/>
            <a:ext cx="8567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планируется создание сети опорных площадок из числа ОО, показывающих положительную динамику.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7" y="2587903"/>
            <a:ext cx="1022659" cy="10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5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2857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	Реализация проектов на уровне ОО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287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2020/2021 учебного года прошли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административных команд школ из числа ШНОР с представителями ИМЦ и отдела образования Администрации Кировского района. 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ближайшее время такие встречи планируются и для участников проекта 2022 года.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5128" y="3758237"/>
            <a:ext cx="4176463" cy="1519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Крайнова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Людмила Викторовна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ГБОУ СОШ №503,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проекта,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носитель успешных практик,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готовый транслировать свой опыт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6008" y="24190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Основополагающий принцип: сотрудничество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70897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105" y="3280836"/>
            <a:ext cx="3890142" cy="24319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60648"/>
            <a:ext cx="93245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 </a:t>
            </a:r>
          </a:p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зависит </a:t>
            </a:r>
          </a:p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результативности </a:t>
            </a:r>
          </a:p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управленческой деятельности руководителя</a:t>
            </a:r>
          </a:p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административной команды</a:t>
            </a: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17" y="2541614"/>
            <a:ext cx="3910383" cy="39103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37112"/>
            <a:ext cx="1524003" cy="8656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4913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непрерывного профессионального развития руководителей необходимо: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1492424" cy="1492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0" y="3600557"/>
            <a:ext cx="1492424" cy="1492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2492896"/>
            <a:ext cx="3085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поддержка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61406" y="4169651"/>
            <a:ext cx="7271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со стороны районных органов управления образованием и методических служб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31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625c22e42584138a21d366c8d85a1651ebbc4"/>
</p:tagLst>
</file>

<file path=ppt/theme/theme1.xml><?xml version="1.0" encoding="utf-8"?>
<a:theme xmlns:a="http://schemas.openxmlformats.org/drawingml/2006/main" name="Кировский район_те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Кировский район_тема</Template>
  <TotalTime>3913</TotalTime>
  <Words>742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Кировский район_тема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Skhazova</cp:lastModifiedBy>
  <cp:revision>302</cp:revision>
  <dcterms:created xsi:type="dcterms:W3CDTF">2017-08-24T16:32:51Z</dcterms:created>
  <dcterms:modified xsi:type="dcterms:W3CDTF">2022-01-20T07:34:24Z</dcterms:modified>
</cp:coreProperties>
</file>