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Технология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работы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 рисковым профилем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подготовки документации </a:t>
            </a:r>
            <a:endParaRPr lang="ru-RU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 по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проекту 500+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229581" cy="658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1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1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22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39"/>
            <a:ext cx="8640960" cy="650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42" y="188640"/>
            <a:ext cx="8517614" cy="649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862" y="476672"/>
            <a:ext cx="8337594" cy="60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ИС МЭДК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обеспечение </a:t>
            </a:r>
            <a:r>
              <a:rPr lang="ru-RU" b="1" dirty="0" smtClean="0"/>
              <a:t>мониторинга </a:t>
            </a:r>
            <a:r>
              <a:rPr lang="ru-RU" b="1" dirty="0" smtClean="0"/>
              <a:t>хода реализации </a:t>
            </a:r>
            <a:r>
              <a:rPr lang="ru-RU" b="1" dirty="0" smtClean="0"/>
              <a:t>проекта Адресной</a:t>
            </a:r>
          </a:p>
          <a:p>
            <a:pPr>
              <a:buNone/>
            </a:pPr>
            <a:r>
              <a:rPr lang="ru-RU" dirty="0" smtClean="0"/>
              <a:t>методической помощи (500+);</a:t>
            </a:r>
          </a:p>
          <a:p>
            <a:r>
              <a:rPr lang="ru-RU" b="1" dirty="0" smtClean="0"/>
              <a:t>информационная </a:t>
            </a:r>
            <a:r>
              <a:rPr lang="ru-RU" b="1" dirty="0" smtClean="0"/>
              <a:t>поддержка </a:t>
            </a:r>
            <a:r>
              <a:rPr lang="ru-RU" dirty="0" smtClean="0"/>
              <a:t>школ</a:t>
            </a:r>
            <a:r>
              <a:rPr lang="ru-RU" dirty="0" smtClean="0"/>
              <a:t>, участвующих в проекте;</a:t>
            </a:r>
          </a:p>
          <a:p>
            <a:r>
              <a:rPr lang="ru-RU" dirty="0" smtClean="0"/>
              <a:t>обеспечение </a:t>
            </a:r>
            <a:r>
              <a:rPr lang="ru-RU" b="1" dirty="0" smtClean="0"/>
              <a:t>эффективного взаимодействия </a:t>
            </a:r>
            <a:r>
              <a:rPr lang="ru-RU" b="1" dirty="0" smtClean="0"/>
              <a:t>между школами,</a:t>
            </a:r>
          </a:p>
          <a:p>
            <a:pPr>
              <a:buNone/>
            </a:pPr>
            <a:r>
              <a:rPr lang="ru-RU" dirty="0" smtClean="0"/>
              <a:t>кураторами и всеми </a:t>
            </a:r>
            <a:r>
              <a:rPr lang="ru-RU" dirty="0" smtClean="0"/>
              <a:t>уровнями управления </a:t>
            </a:r>
            <a:r>
              <a:rPr lang="ru-RU" dirty="0" smtClean="0"/>
              <a:t>образованием</a:t>
            </a:r>
          </a:p>
          <a:p>
            <a:pPr>
              <a:buNone/>
            </a:pPr>
            <a:r>
              <a:rPr lang="ru-RU" dirty="0" smtClean="0"/>
              <a:t>в решении проблемы </a:t>
            </a:r>
            <a:r>
              <a:rPr lang="ru-RU" dirty="0" smtClean="0"/>
              <a:t>школ, связанных </a:t>
            </a:r>
            <a:r>
              <a:rPr lang="ru-RU" dirty="0" smtClean="0"/>
              <a:t>с рисками </a:t>
            </a:r>
            <a:r>
              <a:rPr lang="ru-RU" dirty="0" smtClean="0"/>
              <a:t>низких результатов.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824133"/>
            <a:ext cx="4577334" cy="36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968552" cy="39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72" y="548680"/>
            <a:ext cx="8319592" cy="607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52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Основные задачи ИС МЭДК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Caarzon</dc:creator>
  <cp:lastModifiedBy>Caarzon</cp:lastModifiedBy>
  <cp:revision>4</cp:revision>
  <dcterms:created xsi:type="dcterms:W3CDTF">2022-01-20T06:10:39Z</dcterms:created>
  <dcterms:modified xsi:type="dcterms:W3CDTF">2022-01-20T06:47:44Z</dcterms:modified>
</cp:coreProperties>
</file>