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1" r:id="rId11"/>
    <p:sldId id="272" r:id="rId12"/>
    <p:sldId id="264" r:id="rId13"/>
    <p:sldId id="265" r:id="rId14"/>
    <p:sldId id="266" r:id="rId15"/>
    <p:sldId id="267" r:id="rId16"/>
    <p:sldId id="273" r:id="rId17"/>
    <p:sldId id="274" r:id="rId18"/>
    <p:sldId id="275" r:id="rId19"/>
    <p:sldId id="276" r:id="rId20"/>
    <p:sldId id="277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208515-BB5B-46EA-84EE-45CC7BFA1B0D}" type="doc">
      <dgm:prSet loTypeId="urn:microsoft.com/office/officeart/2005/8/layout/process4" loCatId="process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B3613F2-9D7B-4815-B749-0D14ACD6893D}">
      <dgm:prSet phldrT="[Текст]" custT="1"/>
      <dgm:spPr/>
      <dgm:t>
        <a:bodyPr/>
        <a:lstStyle/>
        <a:p>
          <a:r>
            <a:rPr lang="ru-RU" sz="2800" dirty="0" smtClean="0"/>
            <a:t>Запрос государства</a:t>
          </a:r>
          <a:endParaRPr lang="ru-RU" sz="2800" dirty="0"/>
        </a:p>
      </dgm:t>
    </dgm:pt>
    <dgm:pt modelId="{B59F0955-E24E-46A7-9FE3-74A1A7609110}" type="parTrans" cxnId="{4C626D34-3892-4B4A-B0C2-5C7860EFACFD}">
      <dgm:prSet/>
      <dgm:spPr/>
      <dgm:t>
        <a:bodyPr/>
        <a:lstStyle/>
        <a:p>
          <a:endParaRPr lang="ru-RU"/>
        </a:p>
      </dgm:t>
    </dgm:pt>
    <dgm:pt modelId="{1C73C8AA-6C18-4999-9296-297EF116D2CD}" type="sibTrans" cxnId="{4C626D34-3892-4B4A-B0C2-5C7860EFACFD}">
      <dgm:prSet/>
      <dgm:spPr/>
      <dgm:t>
        <a:bodyPr/>
        <a:lstStyle/>
        <a:p>
          <a:endParaRPr lang="ru-RU"/>
        </a:p>
      </dgm:t>
    </dgm:pt>
    <dgm:pt modelId="{3F591C0E-7701-4AD1-B635-E550C67C37D8}">
      <dgm:prSet phldrT="[Текст]"/>
      <dgm:spPr/>
      <dgm:t>
        <a:bodyPr/>
        <a:lstStyle/>
        <a:p>
          <a:r>
            <a:rPr lang="ru-RU" dirty="0" smtClean="0"/>
            <a:t>Подготовка к жизни в высокотехнологичном конкурентном мире</a:t>
          </a:r>
          <a:endParaRPr lang="ru-RU" dirty="0"/>
        </a:p>
      </dgm:t>
    </dgm:pt>
    <dgm:pt modelId="{3B6453EB-42B7-4144-923F-A8BC8F3FEA2A}" type="parTrans" cxnId="{FFC241C1-9E73-4CD0-854A-B95E6ED54351}">
      <dgm:prSet/>
      <dgm:spPr/>
      <dgm:t>
        <a:bodyPr/>
        <a:lstStyle/>
        <a:p>
          <a:endParaRPr lang="ru-RU"/>
        </a:p>
      </dgm:t>
    </dgm:pt>
    <dgm:pt modelId="{E81C3D14-318D-4AE5-A224-A6256B248925}" type="sibTrans" cxnId="{FFC241C1-9E73-4CD0-854A-B95E6ED54351}">
      <dgm:prSet/>
      <dgm:spPr/>
      <dgm:t>
        <a:bodyPr/>
        <a:lstStyle/>
        <a:p>
          <a:endParaRPr lang="ru-RU"/>
        </a:p>
      </dgm:t>
    </dgm:pt>
    <dgm:pt modelId="{A92041EC-B9A9-4587-A379-3C0071AF85EF}">
      <dgm:prSet phldrT="[Текст]" custT="1"/>
      <dgm:spPr/>
      <dgm:t>
        <a:bodyPr/>
        <a:lstStyle/>
        <a:p>
          <a:r>
            <a:rPr lang="ru-RU" sz="2800" dirty="0" smtClean="0"/>
            <a:t>Современное образование</a:t>
          </a:r>
          <a:endParaRPr lang="ru-RU" sz="2800" dirty="0"/>
        </a:p>
      </dgm:t>
    </dgm:pt>
    <dgm:pt modelId="{A6CFC5F7-C26F-4E51-B0FE-AD2C9D9357C2}" type="parTrans" cxnId="{E359851D-5218-45CD-B4B3-83B29C1D93E9}">
      <dgm:prSet/>
      <dgm:spPr/>
      <dgm:t>
        <a:bodyPr/>
        <a:lstStyle/>
        <a:p>
          <a:endParaRPr lang="ru-RU"/>
        </a:p>
      </dgm:t>
    </dgm:pt>
    <dgm:pt modelId="{AD2C62D1-406D-4263-8EF1-2C7D2DDF1EF9}" type="sibTrans" cxnId="{E359851D-5218-45CD-B4B3-83B29C1D93E9}">
      <dgm:prSet/>
      <dgm:spPr/>
      <dgm:t>
        <a:bodyPr/>
        <a:lstStyle/>
        <a:p>
          <a:endParaRPr lang="ru-RU"/>
        </a:p>
      </dgm:t>
    </dgm:pt>
    <dgm:pt modelId="{F02F92E4-3060-4F9B-9B5C-EA81555EAA0D}">
      <dgm:prSet phldrT="[Текст]"/>
      <dgm:spPr/>
      <dgm:t>
        <a:bodyPr/>
        <a:lstStyle/>
        <a:p>
          <a:r>
            <a:rPr lang="ru-RU" dirty="0" smtClean="0"/>
            <a:t>Результаты освоения основных общеобразовательных программ</a:t>
          </a:r>
          <a:endParaRPr lang="ru-RU" dirty="0"/>
        </a:p>
      </dgm:t>
    </dgm:pt>
    <dgm:pt modelId="{DDCEBC47-CE72-422E-AC33-EFF400CD4E83}" type="parTrans" cxnId="{5FCF8CA4-7430-46EA-B464-71C680426EA6}">
      <dgm:prSet/>
      <dgm:spPr/>
      <dgm:t>
        <a:bodyPr/>
        <a:lstStyle/>
        <a:p>
          <a:endParaRPr lang="ru-RU"/>
        </a:p>
      </dgm:t>
    </dgm:pt>
    <dgm:pt modelId="{F33AC982-835D-4DC5-94FA-2DAB8345C3A2}" type="sibTrans" cxnId="{5FCF8CA4-7430-46EA-B464-71C680426EA6}">
      <dgm:prSet/>
      <dgm:spPr/>
      <dgm:t>
        <a:bodyPr/>
        <a:lstStyle/>
        <a:p>
          <a:endParaRPr lang="ru-RU"/>
        </a:p>
      </dgm:t>
    </dgm:pt>
    <dgm:pt modelId="{E41A0A90-F1E3-4348-8726-D9A9A167F1D3}">
      <dgm:prSet phldrT="[Текст]" custT="1"/>
      <dgm:spPr/>
      <dgm:t>
        <a:bodyPr/>
        <a:lstStyle/>
        <a:p>
          <a:r>
            <a:rPr lang="ru-RU" sz="2800" dirty="0" smtClean="0"/>
            <a:t>ФГОС ООО</a:t>
          </a:r>
          <a:endParaRPr lang="ru-RU" sz="2800" dirty="0"/>
        </a:p>
      </dgm:t>
    </dgm:pt>
    <dgm:pt modelId="{8651FCFB-0DC9-4605-B459-D39807A2A868}" type="parTrans" cxnId="{9AECA99F-81E0-421A-B08C-E1914CC8D2C5}">
      <dgm:prSet/>
      <dgm:spPr/>
      <dgm:t>
        <a:bodyPr/>
        <a:lstStyle/>
        <a:p>
          <a:endParaRPr lang="ru-RU"/>
        </a:p>
      </dgm:t>
    </dgm:pt>
    <dgm:pt modelId="{FC607EEF-D775-42CB-8236-D1575407C457}" type="sibTrans" cxnId="{9AECA99F-81E0-421A-B08C-E1914CC8D2C5}">
      <dgm:prSet/>
      <dgm:spPr/>
      <dgm:t>
        <a:bodyPr/>
        <a:lstStyle/>
        <a:p>
          <a:endParaRPr lang="ru-RU"/>
        </a:p>
      </dgm:t>
    </dgm:pt>
    <dgm:pt modelId="{1DD651C3-13D4-42CD-B6EC-523AA019E8C3}">
      <dgm:prSet phldrT="[Текст]"/>
      <dgm:spPr/>
      <dgm:t>
        <a:bodyPr/>
        <a:lstStyle/>
        <a:p>
          <a:r>
            <a:rPr lang="ru-RU" dirty="0" smtClean="0"/>
            <a:t>Компетенции</a:t>
          </a:r>
          <a:endParaRPr lang="ru-RU" dirty="0"/>
        </a:p>
      </dgm:t>
    </dgm:pt>
    <dgm:pt modelId="{5BF202D6-4E0B-4792-A166-FD0409059A30}" type="parTrans" cxnId="{90403875-7855-4E4C-B105-54884984C7E3}">
      <dgm:prSet/>
      <dgm:spPr/>
      <dgm:t>
        <a:bodyPr/>
        <a:lstStyle/>
        <a:p>
          <a:endParaRPr lang="ru-RU"/>
        </a:p>
      </dgm:t>
    </dgm:pt>
    <dgm:pt modelId="{B2AA7622-FA17-45BF-A7AE-72D0CBF2C244}" type="sibTrans" cxnId="{90403875-7855-4E4C-B105-54884984C7E3}">
      <dgm:prSet/>
      <dgm:spPr/>
      <dgm:t>
        <a:bodyPr/>
        <a:lstStyle/>
        <a:p>
          <a:endParaRPr lang="ru-RU"/>
        </a:p>
      </dgm:t>
    </dgm:pt>
    <dgm:pt modelId="{65F6B723-7C53-407F-B49D-F68E87BB183A}">
      <dgm:prSet phldrT="[Текст]"/>
      <dgm:spPr/>
      <dgm:t>
        <a:bodyPr/>
        <a:lstStyle/>
        <a:p>
          <a:r>
            <a:rPr lang="ru-RU" dirty="0" smtClean="0"/>
            <a:t>Компетентность</a:t>
          </a:r>
          <a:endParaRPr lang="ru-RU" dirty="0"/>
        </a:p>
      </dgm:t>
    </dgm:pt>
    <dgm:pt modelId="{D55BB98E-592F-4275-BB62-B35E85EADEA6}" type="parTrans" cxnId="{96E90D24-F571-46EF-AD23-225D0BF5290D}">
      <dgm:prSet/>
      <dgm:spPr/>
      <dgm:t>
        <a:bodyPr/>
        <a:lstStyle/>
        <a:p>
          <a:endParaRPr lang="ru-RU"/>
        </a:p>
      </dgm:t>
    </dgm:pt>
    <dgm:pt modelId="{9B693B65-DD64-4D35-B1F4-797528316A19}" type="sibTrans" cxnId="{96E90D24-F571-46EF-AD23-225D0BF5290D}">
      <dgm:prSet/>
      <dgm:spPr/>
      <dgm:t>
        <a:bodyPr/>
        <a:lstStyle/>
        <a:p>
          <a:endParaRPr lang="ru-RU"/>
        </a:p>
      </dgm:t>
    </dgm:pt>
    <dgm:pt modelId="{52794DD8-099E-4567-94EA-811CCA8D5D29}" type="pres">
      <dgm:prSet presAssocID="{03208515-BB5B-46EA-84EE-45CC7BFA1B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F23E82-7DF6-4AD2-B68B-E1A3E056AA9C}" type="pres">
      <dgm:prSet presAssocID="{E41A0A90-F1E3-4348-8726-D9A9A167F1D3}" presName="boxAndChildren" presStyleCnt="0"/>
      <dgm:spPr/>
    </dgm:pt>
    <dgm:pt modelId="{A857EAEE-EE8E-4404-B164-2122ABFB6861}" type="pres">
      <dgm:prSet presAssocID="{E41A0A90-F1E3-4348-8726-D9A9A167F1D3}" presName="parentTextBox" presStyleLbl="node1" presStyleIdx="0" presStyleCnt="3"/>
      <dgm:spPr/>
      <dgm:t>
        <a:bodyPr/>
        <a:lstStyle/>
        <a:p>
          <a:endParaRPr lang="ru-RU"/>
        </a:p>
      </dgm:t>
    </dgm:pt>
    <dgm:pt modelId="{24ADC5B1-BCAB-4F66-8261-014D7D253DEB}" type="pres">
      <dgm:prSet presAssocID="{E41A0A90-F1E3-4348-8726-D9A9A167F1D3}" presName="entireBox" presStyleLbl="node1" presStyleIdx="0" presStyleCnt="3"/>
      <dgm:spPr/>
      <dgm:t>
        <a:bodyPr/>
        <a:lstStyle/>
        <a:p>
          <a:endParaRPr lang="ru-RU"/>
        </a:p>
      </dgm:t>
    </dgm:pt>
    <dgm:pt modelId="{B8040D20-F246-4B7B-97FC-38263F20DF2F}" type="pres">
      <dgm:prSet presAssocID="{E41A0A90-F1E3-4348-8726-D9A9A167F1D3}" presName="descendantBox" presStyleCnt="0"/>
      <dgm:spPr/>
    </dgm:pt>
    <dgm:pt modelId="{A7D5C806-739A-45DD-A560-15C3F234CB78}" type="pres">
      <dgm:prSet presAssocID="{1DD651C3-13D4-42CD-B6EC-523AA019E8C3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1DF844-4C02-45A9-B0FC-992A5FE761AE}" type="pres">
      <dgm:prSet presAssocID="{65F6B723-7C53-407F-B49D-F68E87BB183A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79F468-9657-4522-9E05-672AEA04E2F0}" type="pres">
      <dgm:prSet presAssocID="{AD2C62D1-406D-4263-8EF1-2C7D2DDF1EF9}" presName="sp" presStyleCnt="0"/>
      <dgm:spPr/>
    </dgm:pt>
    <dgm:pt modelId="{2628456F-15DE-4973-8F36-1E8AFF655B9C}" type="pres">
      <dgm:prSet presAssocID="{A92041EC-B9A9-4587-A379-3C0071AF85EF}" presName="arrowAndChildren" presStyleCnt="0"/>
      <dgm:spPr/>
    </dgm:pt>
    <dgm:pt modelId="{70247F19-4A69-43A2-8A5F-062A7A7D3A90}" type="pres">
      <dgm:prSet presAssocID="{A92041EC-B9A9-4587-A379-3C0071AF85EF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B1F86424-23C2-4ABE-AAFE-0180D1525931}" type="pres">
      <dgm:prSet presAssocID="{A92041EC-B9A9-4587-A379-3C0071AF85EF}" presName="arrow" presStyleLbl="node1" presStyleIdx="1" presStyleCnt="3"/>
      <dgm:spPr/>
      <dgm:t>
        <a:bodyPr/>
        <a:lstStyle/>
        <a:p>
          <a:endParaRPr lang="ru-RU"/>
        </a:p>
      </dgm:t>
    </dgm:pt>
    <dgm:pt modelId="{C12A22C7-13E0-4D5A-86F9-5D92651D5193}" type="pres">
      <dgm:prSet presAssocID="{A92041EC-B9A9-4587-A379-3C0071AF85EF}" presName="descendantArrow" presStyleCnt="0"/>
      <dgm:spPr/>
    </dgm:pt>
    <dgm:pt modelId="{2438961D-A703-4ADB-AF41-6815BDE8665A}" type="pres">
      <dgm:prSet presAssocID="{F02F92E4-3060-4F9B-9B5C-EA81555EAA0D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29DAC3-F69F-4333-B1C3-15F22BDEC7B6}" type="pres">
      <dgm:prSet presAssocID="{1C73C8AA-6C18-4999-9296-297EF116D2CD}" presName="sp" presStyleCnt="0"/>
      <dgm:spPr/>
    </dgm:pt>
    <dgm:pt modelId="{37ADA451-AADC-4EDC-B3E6-2DC74AC4563B}" type="pres">
      <dgm:prSet presAssocID="{0B3613F2-9D7B-4815-B749-0D14ACD6893D}" presName="arrowAndChildren" presStyleCnt="0"/>
      <dgm:spPr/>
    </dgm:pt>
    <dgm:pt modelId="{64A7B9FE-FA70-4CFB-9D30-159C241F8844}" type="pres">
      <dgm:prSet presAssocID="{0B3613F2-9D7B-4815-B749-0D14ACD6893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0F9920E3-D650-4365-807C-629D40D8BB03}" type="pres">
      <dgm:prSet presAssocID="{0B3613F2-9D7B-4815-B749-0D14ACD6893D}" presName="arrow" presStyleLbl="node1" presStyleIdx="2" presStyleCnt="3"/>
      <dgm:spPr/>
      <dgm:t>
        <a:bodyPr/>
        <a:lstStyle/>
        <a:p>
          <a:endParaRPr lang="ru-RU"/>
        </a:p>
      </dgm:t>
    </dgm:pt>
    <dgm:pt modelId="{8A12AEE9-272A-4E14-94A6-9A800A5BCECC}" type="pres">
      <dgm:prSet presAssocID="{0B3613F2-9D7B-4815-B749-0D14ACD6893D}" presName="descendantArrow" presStyleCnt="0"/>
      <dgm:spPr/>
    </dgm:pt>
    <dgm:pt modelId="{A8D025AE-91FE-4B56-8346-645638AB598D}" type="pres">
      <dgm:prSet presAssocID="{3F591C0E-7701-4AD1-B635-E550C67C37D8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E90D24-F571-46EF-AD23-225D0BF5290D}" srcId="{E41A0A90-F1E3-4348-8726-D9A9A167F1D3}" destId="{65F6B723-7C53-407F-B49D-F68E87BB183A}" srcOrd="1" destOrd="0" parTransId="{D55BB98E-592F-4275-BB62-B35E85EADEA6}" sibTransId="{9B693B65-DD64-4D35-B1F4-797528316A19}"/>
    <dgm:cxn modelId="{FFC241C1-9E73-4CD0-854A-B95E6ED54351}" srcId="{0B3613F2-9D7B-4815-B749-0D14ACD6893D}" destId="{3F591C0E-7701-4AD1-B635-E550C67C37D8}" srcOrd="0" destOrd="0" parTransId="{3B6453EB-42B7-4144-923F-A8BC8F3FEA2A}" sibTransId="{E81C3D14-318D-4AE5-A224-A6256B248925}"/>
    <dgm:cxn modelId="{99F11281-3ADF-4F7F-B0F6-160BDCA1AFC4}" type="presOf" srcId="{E41A0A90-F1E3-4348-8726-D9A9A167F1D3}" destId="{24ADC5B1-BCAB-4F66-8261-014D7D253DEB}" srcOrd="1" destOrd="0" presId="urn:microsoft.com/office/officeart/2005/8/layout/process4"/>
    <dgm:cxn modelId="{4C626D34-3892-4B4A-B0C2-5C7860EFACFD}" srcId="{03208515-BB5B-46EA-84EE-45CC7BFA1B0D}" destId="{0B3613F2-9D7B-4815-B749-0D14ACD6893D}" srcOrd="0" destOrd="0" parTransId="{B59F0955-E24E-46A7-9FE3-74A1A7609110}" sibTransId="{1C73C8AA-6C18-4999-9296-297EF116D2CD}"/>
    <dgm:cxn modelId="{9AECA99F-81E0-421A-B08C-E1914CC8D2C5}" srcId="{03208515-BB5B-46EA-84EE-45CC7BFA1B0D}" destId="{E41A0A90-F1E3-4348-8726-D9A9A167F1D3}" srcOrd="2" destOrd="0" parTransId="{8651FCFB-0DC9-4605-B459-D39807A2A868}" sibTransId="{FC607EEF-D775-42CB-8236-D1575407C457}"/>
    <dgm:cxn modelId="{0D1F8801-619A-47BA-A8F4-11A03716937D}" type="presOf" srcId="{0B3613F2-9D7B-4815-B749-0D14ACD6893D}" destId="{0F9920E3-D650-4365-807C-629D40D8BB03}" srcOrd="1" destOrd="0" presId="urn:microsoft.com/office/officeart/2005/8/layout/process4"/>
    <dgm:cxn modelId="{E1891083-BB1C-4B59-B255-48686B27D5FC}" type="presOf" srcId="{A92041EC-B9A9-4587-A379-3C0071AF85EF}" destId="{70247F19-4A69-43A2-8A5F-062A7A7D3A90}" srcOrd="0" destOrd="0" presId="urn:microsoft.com/office/officeart/2005/8/layout/process4"/>
    <dgm:cxn modelId="{0B3AC658-6D51-4EC7-99E8-CA9BA49C7489}" type="presOf" srcId="{F02F92E4-3060-4F9B-9B5C-EA81555EAA0D}" destId="{2438961D-A703-4ADB-AF41-6815BDE8665A}" srcOrd="0" destOrd="0" presId="urn:microsoft.com/office/officeart/2005/8/layout/process4"/>
    <dgm:cxn modelId="{90403875-7855-4E4C-B105-54884984C7E3}" srcId="{E41A0A90-F1E3-4348-8726-D9A9A167F1D3}" destId="{1DD651C3-13D4-42CD-B6EC-523AA019E8C3}" srcOrd="0" destOrd="0" parTransId="{5BF202D6-4E0B-4792-A166-FD0409059A30}" sibTransId="{B2AA7622-FA17-45BF-A7AE-72D0CBF2C244}"/>
    <dgm:cxn modelId="{9A9765A1-E231-49B4-ACEE-5874D9BDF287}" type="presOf" srcId="{3F591C0E-7701-4AD1-B635-E550C67C37D8}" destId="{A8D025AE-91FE-4B56-8346-645638AB598D}" srcOrd="0" destOrd="0" presId="urn:microsoft.com/office/officeart/2005/8/layout/process4"/>
    <dgm:cxn modelId="{98F26C63-8439-4289-B3FE-AA7A05431B3D}" type="presOf" srcId="{E41A0A90-F1E3-4348-8726-D9A9A167F1D3}" destId="{A857EAEE-EE8E-4404-B164-2122ABFB6861}" srcOrd="0" destOrd="0" presId="urn:microsoft.com/office/officeart/2005/8/layout/process4"/>
    <dgm:cxn modelId="{E9614685-6901-43FA-AD66-B4B9B1FDA0FA}" type="presOf" srcId="{03208515-BB5B-46EA-84EE-45CC7BFA1B0D}" destId="{52794DD8-099E-4567-94EA-811CCA8D5D29}" srcOrd="0" destOrd="0" presId="urn:microsoft.com/office/officeart/2005/8/layout/process4"/>
    <dgm:cxn modelId="{E359851D-5218-45CD-B4B3-83B29C1D93E9}" srcId="{03208515-BB5B-46EA-84EE-45CC7BFA1B0D}" destId="{A92041EC-B9A9-4587-A379-3C0071AF85EF}" srcOrd="1" destOrd="0" parTransId="{A6CFC5F7-C26F-4E51-B0FE-AD2C9D9357C2}" sibTransId="{AD2C62D1-406D-4263-8EF1-2C7D2DDF1EF9}"/>
    <dgm:cxn modelId="{261BA706-E737-4301-9F6D-EAB634F1DF76}" type="presOf" srcId="{0B3613F2-9D7B-4815-B749-0D14ACD6893D}" destId="{64A7B9FE-FA70-4CFB-9D30-159C241F8844}" srcOrd="0" destOrd="0" presId="urn:microsoft.com/office/officeart/2005/8/layout/process4"/>
    <dgm:cxn modelId="{3686CFAF-B037-4DA3-BBE1-BF5907F06460}" type="presOf" srcId="{65F6B723-7C53-407F-B49D-F68E87BB183A}" destId="{431DF844-4C02-45A9-B0FC-992A5FE761AE}" srcOrd="0" destOrd="0" presId="urn:microsoft.com/office/officeart/2005/8/layout/process4"/>
    <dgm:cxn modelId="{5FCF8CA4-7430-46EA-B464-71C680426EA6}" srcId="{A92041EC-B9A9-4587-A379-3C0071AF85EF}" destId="{F02F92E4-3060-4F9B-9B5C-EA81555EAA0D}" srcOrd="0" destOrd="0" parTransId="{DDCEBC47-CE72-422E-AC33-EFF400CD4E83}" sibTransId="{F33AC982-835D-4DC5-94FA-2DAB8345C3A2}"/>
    <dgm:cxn modelId="{6B927D5A-0990-44A7-8D66-13F7E1C0DE25}" type="presOf" srcId="{A92041EC-B9A9-4587-A379-3C0071AF85EF}" destId="{B1F86424-23C2-4ABE-AAFE-0180D1525931}" srcOrd="1" destOrd="0" presId="urn:microsoft.com/office/officeart/2005/8/layout/process4"/>
    <dgm:cxn modelId="{A24D7109-31E1-4F50-BD63-0F1E1B2AEB56}" type="presOf" srcId="{1DD651C3-13D4-42CD-B6EC-523AA019E8C3}" destId="{A7D5C806-739A-45DD-A560-15C3F234CB78}" srcOrd="0" destOrd="0" presId="urn:microsoft.com/office/officeart/2005/8/layout/process4"/>
    <dgm:cxn modelId="{BE3DB41A-E8E2-4252-A135-DB1DB419B1F3}" type="presParOf" srcId="{52794DD8-099E-4567-94EA-811CCA8D5D29}" destId="{42F23E82-7DF6-4AD2-B68B-E1A3E056AA9C}" srcOrd="0" destOrd="0" presId="urn:microsoft.com/office/officeart/2005/8/layout/process4"/>
    <dgm:cxn modelId="{F0412193-F411-428A-8A0E-03C0B9EE28A5}" type="presParOf" srcId="{42F23E82-7DF6-4AD2-B68B-E1A3E056AA9C}" destId="{A857EAEE-EE8E-4404-B164-2122ABFB6861}" srcOrd="0" destOrd="0" presId="urn:microsoft.com/office/officeart/2005/8/layout/process4"/>
    <dgm:cxn modelId="{0A838AA3-29A6-4A7E-B4C6-B1F8AFD95E65}" type="presParOf" srcId="{42F23E82-7DF6-4AD2-B68B-E1A3E056AA9C}" destId="{24ADC5B1-BCAB-4F66-8261-014D7D253DEB}" srcOrd="1" destOrd="0" presId="urn:microsoft.com/office/officeart/2005/8/layout/process4"/>
    <dgm:cxn modelId="{467B0710-11A3-4B5B-8E6A-7D2C0495B8F7}" type="presParOf" srcId="{42F23E82-7DF6-4AD2-B68B-E1A3E056AA9C}" destId="{B8040D20-F246-4B7B-97FC-38263F20DF2F}" srcOrd="2" destOrd="0" presId="urn:microsoft.com/office/officeart/2005/8/layout/process4"/>
    <dgm:cxn modelId="{DE77737A-4E45-462F-A359-E7CA6A3E3003}" type="presParOf" srcId="{B8040D20-F246-4B7B-97FC-38263F20DF2F}" destId="{A7D5C806-739A-45DD-A560-15C3F234CB78}" srcOrd="0" destOrd="0" presId="urn:microsoft.com/office/officeart/2005/8/layout/process4"/>
    <dgm:cxn modelId="{5F1FB2A6-6DBF-421C-8656-5A709060B8EA}" type="presParOf" srcId="{B8040D20-F246-4B7B-97FC-38263F20DF2F}" destId="{431DF844-4C02-45A9-B0FC-992A5FE761AE}" srcOrd="1" destOrd="0" presId="urn:microsoft.com/office/officeart/2005/8/layout/process4"/>
    <dgm:cxn modelId="{A3B3F917-D9D6-4593-B469-3ACD83E4E9D3}" type="presParOf" srcId="{52794DD8-099E-4567-94EA-811CCA8D5D29}" destId="{1279F468-9657-4522-9E05-672AEA04E2F0}" srcOrd="1" destOrd="0" presId="urn:microsoft.com/office/officeart/2005/8/layout/process4"/>
    <dgm:cxn modelId="{8CCAF8D6-3EEF-4933-8141-B090D153AB94}" type="presParOf" srcId="{52794DD8-099E-4567-94EA-811CCA8D5D29}" destId="{2628456F-15DE-4973-8F36-1E8AFF655B9C}" srcOrd="2" destOrd="0" presId="urn:microsoft.com/office/officeart/2005/8/layout/process4"/>
    <dgm:cxn modelId="{C5E6DE54-9827-42B2-BE1C-FAE58EA3C8A7}" type="presParOf" srcId="{2628456F-15DE-4973-8F36-1E8AFF655B9C}" destId="{70247F19-4A69-43A2-8A5F-062A7A7D3A90}" srcOrd="0" destOrd="0" presId="urn:microsoft.com/office/officeart/2005/8/layout/process4"/>
    <dgm:cxn modelId="{D949DDBC-7C79-42BA-8C8B-29D6A74D719F}" type="presParOf" srcId="{2628456F-15DE-4973-8F36-1E8AFF655B9C}" destId="{B1F86424-23C2-4ABE-AAFE-0180D1525931}" srcOrd="1" destOrd="0" presId="urn:microsoft.com/office/officeart/2005/8/layout/process4"/>
    <dgm:cxn modelId="{E3694CEC-9CEB-4AF2-8F8C-4FFA22231AE0}" type="presParOf" srcId="{2628456F-15DE-4973-8F36-1E8AFF655B9C}" destId="{C12A22C7-13E0-4D5A-86F9-5D92651D5193}" srcOrd="2" destOrd="0" presId="urn:microsoft.com/office/officeart/2005/8/layout/process4"/>
    <dgm:cxn modelId="{8796700F-E826-4E63-B140-32E530124EFB}" type="presParOf" srcId="{C12A22C7-13E0-4D5A-86F9-5D92651D5193}" destId="{2438961D-A703-4ADB-AF41-6815BDE8665A}" srcOrd="0" destOrd="0" presId="urn:microsoft.com/office/officeart/2005/8/layout/process4"/>
    <dgm:cxn modelId="{1A3D458E-9367-44F9-B554-0E91E8044CA3}" type="presParOf" srcId="{52794DD8-099E-4567-94EA-811CCA8D5D29}" destId="{2329DAC3-F69F-4333-B1C3-15F22BDEC7B6}" srcOrd="3" destOrd="0" presId="urn:microsoft.com/office/officeart/2005/8/layout/process4"/>
    <dgm:cxn modelId="{6B5074FF-5E62-4C69-98CB-EB9D09B888AB}" type="presParOf" srcId="{52794DD8-099E-4567-94EA-811CCA8D5D29}" destId="{37ADA451-AADC-4EDC-B3E6-2DC74AC4563B}" srcOrd="4" destOrd="0" presId="urn:microsoft.com/office/officeart/2005/8/layout/process4"/>
    <dgm:cxn modelId="{88E9ECB6-7432-4CAE-A992-E1302503C8D2}" type="presParOf" srcId="{37ADA451-AADC-4EDC-B3E6-2DC74AC4563B}" destId="{64A7B9FE-FA70-4CFB-9D30-159C241F8844}" srcOrd="0" destOrd="0" presId="urn:microsoft.com/office/officeart/2005/8/layout/process4"/>
    <dgm:cxn modelId="{B4C99C94-974D-49B5-9A85-9FDE0FEEE1EE}" type="presParOf" srcId="{37ADA451-AADC-4EDC-B3E6-2DC74AC4563B}" destId="{0F9920E3-D650-4365-807C-629D40D8BB03}" srcOrd="1" destOrd="0" presId="urn:microsoft.com/office/officeart/2005/8/layout/process4"/>
    <dgm:cxn modelId="{1BFCE055-F57F-4216-98B9-C02F18CE6BD8}" type="presParOf" srcId="{37ADA451-AADC-4EDC-B3E6-2DC74AC4563B}" destId="{8A12AEE9-272A-4E14-94A6-9A800A5BCECC}" srcOrd="2" destOrd="0" presId="urn:microsoft.com/office/officeart/2005/8/layout/process4"/>
    <dgm:cxn modelId="{C86B804F-0BD8-42C3-A50E-D88C5A97C93A}" type="presParOf" srcId="{8A12AEE9-272A-4E14-94A6-9A800A5BCECC}" destId="{A8D025AE-91FE-4B56-8346-645638AB598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A49F35-52CB-4CD6-B827-0C9D1042C02E}" type="doc">
      <dgm:prSet loTypeId="urn:microsoft.com/office/officeart/2005/8/layout/hProcess4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5F1A82-E7DE-4B7B-87F6-70A17C9556E8}">
      <dgm:prSet phldrT="[Текст]"/>
      <dgm:spPr>
        <a:solidFill>
          <a:srgbClr val="002060"/>
        </a:solidFill>
      </dgm:spPr>
      <dgm:t>
        <a:bodyPr/>
        <a:lstStyle/>
        <a:p>
          <a:r>
            <a:rPr lang="ru-RU" dirty="0" smtClean="0"/>
            <a:t>потребности</a:t>
          </a:r>
          <a:endParaRPr lang="ru-RU" dirty="0"/>
        </a:p>
      </dgm:t>
    </dgm:pt>
    <dgm:pt modelId="{C764140C-A5A0-49FE-9CC0-D9DCF26F9F39}" type="parTrans" cxnId="{C4C7CEC3-C4FD-4AF9-8904-4049F29B66B8}">
      <dgm:prSet/>
      <dgm:spPr/>
      <dgm:t>
        <a:bodyPr/>
        <a:lstStyle/>
        <a:p>
          <a:endParaRPr lang="ru-RU"/>
        </a:p>
      </dgm:t>
    </dgm:pt>
    <dgm:pt modelId="{EEBD0005-151A-4E90-A132-3DE1F94E967F}" type="sibTrans" cxnId="{C4C7CEC3-C4FD-4AF9-8904-4049F29B66B8}">
      <dgm:prSet/>
      <dgm:spPr>
        <a:solidFill>
          <a:srgbClr val="0070C0"/>
        </a:solidFill>
      </dgm:spPr>
      <dgm:t>
        <a:bodyPr/>
        <a:lstStyle/>
        <a:p>
          <a:endParaRPr lang="ru-RU"/>
        </a:p>
      </dgm:t>
    </dgm:pt>
    <dgm:pt modelId="{CD547AA8-7D90-4212-BC32-8AEE0BFC59F2}">
      <dgm:prSet phldrT="[Текст]" custT="1"/>
      <dgm:spPr/>
      <dgm:t>
        <a:bodyPr/>
        <a:lstStyle/>
        <a:p>
          <a:r>
            <a:rPr lang="ru-RU" sz="1900" dirty="0" smtClean="0"/>
            <a:t>индивидуальные</a:t>
          </a:r>
          <a:endParaRPr lang="ru-RU" sz="1900" dirty="0"/>
        </a:p>
      </dgm:t>
    </dgm:pt>
    <dgm:pt modelId="{1AE955CE-7040-4563-A061-02E75C20F54F}" type="parTrans" cxnId="{3EC11B7D-D50D-4B7B-A50D-0CA3623F4FE8}">
      <dgm:prSet/>
      <dgm:spPr/>
      <dgm:t>
        <a:bodyPr/>
        <a:lstStyle/>
        <a:p>
          <a:endParaRPr lang="ru-RU"/>
        </a:p>
      </dgm:t>
    </dgm:pt>
    <dgm:pt modelId="{74BB379A-95A3-40FD-BB4F-3EEC6EC64590}" type="sibTrans" cxnId="{3EC11B7D-D50D-4B7B-A50D-0CA3623F4FE8}">
      <dgm:prSet/>
      <dgm:spPr/>
      <dgm:t>
        <a:bodyPr/>
        <a:lstStyle/>
        <a:p>
          <a:endParaRPr lang="ru-RU"/>
        </a:p>
      </dgm:t>
    </dgm:pt>
    <dgm:pt modelId="{5EEAAEA5-80EA-4E39-A0EA-9A9D38ABF8E6}">
      <dgm:prSet phldrT="[Текст]"/>
      <dgm:spPr>
        <a:solidFill>
          <a:srgbClr val="002060"/>
        </a:solidFill>
      </dgm:spPr>
      <dgm:t>
        <a:bodyPr/>
        <a:lstStyle/>
        <a:p>
          <a:r>
            <a:rPr lang="ru-RU" dirty="0" smtClean="0"/>
            <a:t>общее образование</a:t>
          </a:r>
          <a:endParaRPr lang="ru-RU" dirty="0"/>
        </a:p>
      </dgm:t>
    </dgm:pt>
    <dgm:pt modelId="{E40AAE9D-86C7-4997-9942-8048F7552F32}" type="parTrans" cxnId="{B4B7D1A7-49DB-43E7-AB4B-67853F1B8FA1}">
      <dgm:prSet/>
      <dgm:spPr/>
      <dgm:t>
        <a:bodyPr/>
        <a:lstStyle/>
        <a:p>
          <a:endParaRPr lang="ru-RU"/>
        </a:p>
      </dgm:t>
    </dgm:pt>
    <dgm:pt modelId="{76DBC1F8-4F72-4C25-8EF4-124BB51E345A}" type="sibTrans" cxnId="{B4B7D1A7-49DB-43E7-AB4B-67853F1B8FA1}">
      <dgm:prSet/>
      <dgm:spPr>
        <a:solidFill>
          <a:srgbClr val="0070C0"/>
        </a:solidFill>
      </dgm:spPr>
      <dgm:t>
        <a:bodyPr/>
        <a:lstStyle/>
        <a:p>
          <a:endParaRPr lang="ru-RU"/>
        </a:p>
      </dgm:t>
    </dgm:pt>
    <dgm:pt modelId="{C20C607C-A3C2-45AA-9232-8D388B68494C}">
      <dgm:prSet phldrT="[Текст]" custT="1"/>
      <dgm:spPr/>
      <dgm:t>
        <a:bodyPr/>
        <a:lstStyle/>
        <a:p>
          <a:r>
            <a:rPr lang="ru-RU" sz="2000" dirty="0" smtClean="0"/>
            <a:t>ключевые задачи</a:t>
          </a:r>
          <a:endParaRPr lang="ru-RU" sz="2000" dirty="0"/>
        </a:p>
      </dgm:t>
    </dgm:pt>
    <dgm:pt modelId="{9664C5BA-2493-4D23-AEB1-8463AAD60576}" type="parTrans" cxnId="{656139A1-C8EF-4EB4-B735-866CC2449180}">
      <dgm:prSet/>
      <dgm:spPr/>
      <dgm:t>
        <a:bodyPr/>
        <a:lstStyle/>
        <a:p>
          <a:endParaRPr lang="ru-RU"/>
        </a:p>
      </dgm:t>
    </dgm:pt>
    <dgm:pt modelId="{E0F138E8-AAAA-4B92-9A94-A8BF56EADDE7}" type="sibTrans" cxnId="{656139A1-C8EF-4EB4-B735-866CC2449180}">
      <dgm:prSet/>
      <dgm:spPr/>
      <dgm:t>
        <a:bodyPr/>
        <a:lstStyle/>
        <a:p>
          <a:endParaRPr lang="ru-RU"/>
        </a:p>
      </dgm:t>
    </dgm:pt>
    <dgm:pt modelId="{7F3F8CC1-F4DE-4BFB-BFFB-6CB27B9B179E}">
      <dgm:prSet phldrT="[Текст]"/>
      <dgm:spPr>
        <a:solidFill>
          <a:srgbClr val="002060"/>
        </a:solidFill>
      </dgm:spPr>
      <dgm:t>
        <a:bodyPr/>
        <a:lstStyle/>
        <a:p>
          <a:r>
            <a:rPr lang="ru-RU" dirty="0" smtClean="0"/>
            <a:t>результаты освоения ООП </a:t>
          </a:r>
          <a:endParaRPr lang="ru-RU" dirty="0"/>
        </a:p>
      </dgm:t>
    </dgm:pt>
    <dgm:pt modelId="{39FC38F0-AAE1-4F7A-9271-82C432A76C4B}" type="parTrans" cxnId="{DE8814E5-21D6-4C3F-9C22-AEB6CF54C0C3}">
      <dgm:prSet/>
      <dgm:spPr/>
      <dgm:t>
        <a:bodyPr/>
        <a:lstStyle/>
        <a:p>
          <a:endParaRPr lang="ru-RU"/>
        </a:p>
      </dgm:t>
    </dgm:pt>
    <dgm:pt modelId="{72672097-2C8E-41D5-A94E-DBF0ACC167EC}" type="sibTrans" cxnId="{DE8814E5-21D6-4C3F-9C22-AEB6CF54C0C3}">
      <dgm:prSet/>
      <dgm:spPr/>
      <dgm:t>
        <a:bodyPr/>
        <a:lstStyle/>
        <a:p>
          <a:endParaRPr lang="ru-RU"/>
        </a:p>
      </dgm:t>
    </dgm:pt>
    <dgm:pt modelId="{8AB73A71-42F3-4890-A903-CBED47B1EC27}">
      <dgm:prSet phldrT="[Текст]" custT="1"/>
      <dgm:spPr/>
      <dgm:t>
        <a:bodyPr/>
        <a:lstStyle/>
        <a:p>
          <a:r>
            <a:rPr lang="ru-RU" sz="1900" dirty="0" smtClean="0"/>
            <a:t>предметные</a:t>
          </a:r>
          <a:endParaRPr lang="ru-RU" sz="1900" dirty="0"/>
        </a:p>
      </dgm:t>
    </dgm:pt>
    <dgm:pt modelId="{9C98527B-E542-4224-8BF3-4ECD766E2CDC}" type="parTrans" cxnId="{40FCE7B2-E6CC-4A06-B66D-61CC974F6FF8}">
      <dgm:prSet/>
      <dgm:spPr/>
      <dgm:t>
        <a:bodyPr/>
        <a:lstStyle/>
        <a:p>
          <a:endParaRPr lang="ru-RU"/>
        </a:p>
      </dgm:t>
    </dgm:pt>
    <dgm:pt modelId="{5A14422D-723D-4920-8915-64681B793C0C}" type="sibTrans" cxnId="{40FCE7B2-E6CC-4A06-B66D-61CC974F6FF8}">
      <dgm:prSet/>
      <dgm:spPr/>
      <dgm:t>
        <a:bodyPr/>
        <a:lstStyle/>
        <a:p>
          <a:endParaRPr lang="ru-RU"/>
        </a:p>
      </dgm:t>
    </dgm:pt>
    <dgm:pt modelId="{EA516637-74DE-418A-8A39-92210940E501}">
      <dgm:prSet phldrT="[Текст]" custT="1"/>
      <dgm:spPr/>
      <dgm:t>
        <a:bodyPr/>
        <a:lstStyle/>
        <a:p>
          <a:r>
            <a:rPr lang="ru-RU" sz="1900" dirty="0" smtClean="0"/>
            <a:t>общественные</a:t>
          </a:r>
          <a:endParaRPr lang="ru-RU" sz="1900" dirty="0"/>
        </a:p>
      </dgm:t>
    </dgm:pt>
    <dgm:pt modelId="{13713F16-9602-4C12-A1F9-EF98F83DC6F8}" type="parTrans" cxnId="{CDA4B559-28FB-4BF3-BA62-34B36AF00081}">
      <dgm:prSet/>
      <dgm:spPr/>
      <dgm:t>
        <a:bodyPr/>
        <a:lstStyle/>
        <a:p>
          <a:endParaRPr lang="ru-RU"/>
        </a:p>
      </dgm:t>
    </dgm:pt>
    <dgm:pt modelId="{D9B4AD29-D370-45E0-9410-BBBD7C862BDB}" type="sibTrans" cxnId="{CDA4B559-28FB-4BF3-BA62-34B36AF00081}">
      <dgm:prSet/>
      <dgm:spPr/>
      <dgm:t>
        <a:bodyPr/>
        <a:lstStyle/>
        <a:p>
          <a:endParaRPr lang="ru-RU"/>
        </a:p>
      </dgm:t>
    </dgm:pt>
    <dgm:pt modelId="{9129CC89-43AE-4FDA-A685-C54356501A27}">
      <dgm:prSet phldrT="[Текст]" custT="1"/>
      <dgm:spPr/>
      <dgm:t>
        <a:bodyPr/>
        <a:lstStyle/>
        <a:p>
          <a:r>
            <a:rPr lang="ru-RU" sz="1900" dirty="0" smtClean="0"/>
            <a:t>государственные</a:t>
          </a:r>
          <a:endParaRPr lang="ru-RU" sz="1900" dirty="0"/>
        </a:p>
      </dgm:t>
    </dgm:pt>
    <dgm:pt modelId="{B7A51465-2DA0-48F1-BCED-695FEFD629A0}" type="parTrans" cxnId="{C990C99F-15E7-4247-BA80-36B723039F67}">
      <dgm:prSet/>
      <dgm:spPr/>
      <dgm:t>
        <a:bodyPr/>
        <a:lstStyle/>
        <a:p>
          <a:endParaRPr lang="ru-RU"/>
        </a:p>
      </dgm:t>
    </dgm:pt>
    <dgm:pt modelId="{F8EB9A9B-63E5-4F90-B7B2-C388355D01E6}" type="sibTrans" cxnId="{C990C99F-15E7-4247-BA80-36B723039F67}">
      <dgm:prSet/>
      <dgm:spPr/>
      <dgm:t>
        <a:bodyPr/>
        <a:lstStyle/>
        <a:p>
          <a:endParaRPr lang="ru-RU"/>
        </a:p>
      </dgm:t>
    </dgm:pt>
    <dgm:pt modelId="{E80B8AE8-E14D-469C-BAE0-F7239D02EF83}">
      <dgm:prSet phldrT="[Текст]" custT="1"/>
      <dgm:spPr/>
      <dgm:t>
        <a:bodyPr/>
        <a:lstStyle/>
        <a:p>
          <a:r>
            <a:rPr lang="ru-RU" sz="1900" dirty="0" err="1" smtClean="0"/>
            <a:t>метапредметные</a:t>
          </a:r>
          <a:endParaRPr lang="ru-RU" sz="1900" dirty="0"/>
        </a:p>
      </dgm:t>
    </dgm:pt>
    <dgm:pt modelId="{69B857D1-E6B6-47A9-8A33-C35721D566C1}" type="parTrans" cxnId="{D10CBCF8-5486-45F8-AB3B-3000EDDEDE66}">
      <dgm:prSet/>
      <dgm:spPr/>
      <dgm:t>
        <a:bodyPr/>
        <a:lstStyle/>
        <a:p>
          <a:endParaRPr lang="ru-RU"/>
        </a:p>
      </dgm:t>
    </dgm:pt>
    <dgm:pt modelId="{02B9B892-CC7F-4E1C-A5D3-30B3978E6E68}" type="sibTrans" cxnId="{D10CBCF8-5486-45F8-AB3B-3000EDDEDE66}">
      <dgm:prSet/>
      <dgm:spPr/>
      <dgm:t>
        <a:bodyPr/>
        <a:lstStyle/>
        <a:p>
          <a:endParaRPr lang="ru-RU"/>
        </a:p>
      </dgm:t>
    </dgm:pt>
    <dgm:pt modelId="{B20404F1-51E1-48E6-89B0-47E492AA6D63}">
      <dgm:prSet phldrT="[Текст]" custT="1"/>
      <dgm:spPr/>
      <dgm:t>
        <a:bodyPr/>
        <a:lstStyle/>
        <a:p>
          <a:r>
            <a:rPr lang="ru-RU" sz="1900" dirty="0" smtClean="0"/>
            <a:t>личностные </a:t>
          </a:r>
          <a:endParaRPr lang="ru-RU" sz="1900" dirty="0"/>
        </a:p>
      </dgm:t>
    </dgm:pt>
    <dgm:pt modelId="{A092765C-B76B-4860-B5DA-3A913AE82857}" type="parTrans" cxnId="{E795F5E8-EF0C-465C-BA2B-D67B804AB9BE}">
      <dgm:prSet/>
      <dgm:spPr/>
      <dgm:t>
        <a:bodyPr/>
        <a:lstStyle/>
        <a:p>
          <a:endParaRPr lang="ru-RU"/>
        </a:p>
      </dgm:t>
    </dgm:pt>
    <dgm:pt modelId="{5A8FC723-9CE7-42AE-8256-3F5DF65B872E}" type="sibTrans" cxnId="{E795F5E8-EF0C-465C-BA2B-D67B804AB9BE}">
      <dgm:prSet/>
      <dgm:spPr/>
      <dgm:t>
        <a:bodyPr/>
        <a:lstStyle/>
        <a:p>
          <a:endParaRPr lang="ru-RU"/>
        </a:p>
      </dgm:t>
    </dgm:pt>
    <dgm:pt modelId="{B029A14B-119A-42E4-AB89-27A9A5F8B2B3}" type="pres">
      <dgm:prSet presAssocID="{0EA49F35-52CB-4CD6-B827-0C9D1042C0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B4D148-6014-4E63-B05D-6B0933D86B0B}" type="pres">
      <dgm:prSet presAssocID="{0EA49F35-52CB-4CD6-B827-0C9D1042C02E}" presName="tSp" presStyleCnt="0"/>
      <dgm:spPr/>
    </dgm:pt>
    <dgm:pt modelId="{4BFD9B0C-5DD3-49A3-BCDA-DC9BCE11E47D}" type="pres">
      <dgm:prSet presAssocID="{0EA49F35-52CB-4CD6-B827-0C9D1042C02E}" presName="bSp" presStyleCnt="0"/>
      <dgm:spPr/>
    </dgm:pt>
    <dgm:pt modelId="{F63F8552-16C5-49DB-A841-4DCADA1B3759}" type="pres">
      <dgm:prSet presAssocID="{0EA49F35-52CB-4CD6-B827-0C9D1042C02E}" presName="process" presStyleCnt="0"/>
      <dgm:spPr/>
    </dgm:pt>
    <dgm:pt modelId="{8DEE09D3-4BFE-443F-833B-AD877579282D}" type="pres">
      <dgm:prSet presAssocID="{875F1A82-E7DE-4B7B-87F6-70A17C9556E8}" presName="composite1" presStyleCnt="0"/>
      <dgm:spPr/>
    </dgm:pt>
    <dgm:pt modelId="{4A7B8589-211E-4A1E-BFC2-6E8355CC070B}" type="pres">
      <dgm:prSet presAssocID="{875F1A82-E7DE-4B7B-87F6-70A17C9556E8}" presName="dummyNode1" presStyleLbl="node1" presStyleIdx="0" presStyleCnt="3"/>
      <dgm:spPr/>
    </dgm:pt>
    <dgm:pt modelId="{9A0F4CFD-0037-41A0-A374-446FF76230DA}" type="pres">
      <dgm:prSet presAssocID="{875F1A82-E7DE-4B7B-87F6-70A17C9556E8}" presName="childNode1" presStyleLbl="bgAcc1" presStyleIdx="0" presStyleCnt="3" custScaleX="1126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237AF-C1F8-4B56-8B5E-71FFD4DCA91F}" type="pres">
      <dgm:prSet presAssocID="{875F1A82-E7DE-4B7B-87F6-70A17C9556E8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7997CD-E0CC-490B-9DE8-A01C893FB259}" type="pres">
      <dgm:prSet presAssocID="{875F1A82-E7DE-4B7B-87F6-70A17C9556E8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F5CF7-9DEF-4003-B34E-37FF44F46AE4}" type="pres">
      <dgm:prSet presAssocID="{875F1A82-E7DE-4B7B-87F6-70A17C9556E8}" presName="connSite1" presStyleCnt="0"/>
      <dgm:spPr/>
    </dgm:pt>
    <dgm:pt modelId="{EBC60180-5B77-42F6-8569-56C09E3C39F3}" type="pres">
      <dgm:prSet presAssocID="{EEBD0005-151A-4E90-A132-3DE1F94E967F}" presName="Name9" presStyleLbl="sibTrans2D1" presStyleIdx="0" presStyleCnt="2" custLinFactNeighborX="834" custLinFactNeighborY="-14751"/>
      <dgm:spPr/>
      <dgm:t>
        <a:bodyPr/>
        <a:lstStyle/>
        <a:p>
          <a:endParaRPr lang="ru-RU"/>
        </a:p>
      </dgm:t>
    </dgm:pt>
    <dgm:pt modelId="{182C40F7-A17B-40A2-B362-5235410D3EB0}" type="pres">
      <dgm:prSet presAssocID="{5EEAAEA5-80EA-4E39-A0EA-9A9D38ABF8E6}" presName="composite2" presStyleCnt="0"/>
      <dgm:spPr/>
    </dgm:pt>
    <dgm:pt modelId="{6DFBB310-659B-49C9-9C9D-9B12172A730D}" type="pres">
      <dgm:prSet presAssocID="{5EEAAEA5-80EA-4E39-A0EA-9A9D38ABF8E6}" presName="dummyNode2" presStyleLbl="node1" presStyleIdx="0" presStyleCnt="3"/>
      <dgm:spPr/>
    </dgm:pt>
    <dgm:pt modelId="{ABF202A1-35F1-4118-AAC1-26D16408C48F}" type="pres">
      <dgm:prSet presAssocID="{5EEAAEA5-80EA-4E39-A0EA-9A9D38ABF8E6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47D08-2A70-4540-A936-E1FC10DAC09B}" type="pres">
      <dgm:prSet presAssocID="{5EEAAEA5-80EA-4E39-A0EA-9A9D38ABF8E6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938B9F-D7A9-4C79-B47A-5072272691C2}" type="pres">
      <dgm:prSet presAssocID="{5EEAAEA5-80EA-4E39-A0EA-9A9D38ABF8E6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D8C653-631F-407B-977C-019B8DD871FE}" type="pres">
      <dgm:prSet presAssocID="{5EEAAEA5-80EA-4E39-A0EA-9A9D38ABF8E6}" presName="connSite2" presStyleCnt="0"/>
      <dgm:spPr/>
    </dgm:pt>
    <dgm:pt modelId="{F9A3E6E7-EDBB-4CFB-A9B9-9E0CB2AE89C5}" type="pres">
      <dgm:prSet presAssocID="{76DBC1F8-4F72-4C25-8EF4-124BB51E345A}" presName="Name18" presStyleLbl="sibTrans2D1" presStyleIdx="1" presStyleCnt="2" custLinFactNeighborX="2386" custLinFactNeighborY="11665"/>
      <dgm:spPr/>
      <dgm:t>
        <a:bodyPr/>
        <a:lstStyle/>
        <a:p>
          <a:endParaRPr lang="ru-RU"/>
        </a:p>
      </dgm:t>
    </dgm:pt>
    <dgm:pt modelId="{E1DDBEF0-7FD7-470F-B1D8-191D15C721AD}" type="pres">
      <dgm:prSet presAssocID="{7F3F8CC1-F4DE-4BFB-BFFB-6CB27B9B179E}" presName="composite1" presStyleCnt="0"/>
      <dgm:spPr/>
    </dgm:pt>
    <dgm:pt modelId="{92A77658-5169-4B3A-A13E-F1AA736E8CB3}" type="pres">
      <dgm:prSet presAssocID="{7F3F8CC1-F4DE-4BFB-BFFB-6CB27B9B179E}" presName="dummyNode1" presStyleLbl="node1" presStyleIdx="1" presStyleCnt="3"/>
      <dgm:spPr/>
    </dgm:pt>
    <dgm:pt modelId="{B488B110-0AC9-4903-9FA0-7B90DB0851A1}" type="pres">
      <dgm:prSet presAssocID="{7F3F8CC1-F4DE-4BFB-BFFB-6CB27B9B179E}" presName="childNode1" presStyleLbl="bgAcc1" presStyleIdx="2" presStyleCnt="3" custScaleX="112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BF4832-0D31-4C63-AF44-C5EE98D53134}" type="pres">
      <dgm:prSet presAssocID="{7F3F8CC1-F4DE-4BFB-BFFB-6CB27B9B179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EC8B1-38F6-448B-881A-7E188EADA661}" type="pres">
      <dgm:prSet presAssocID="{7F3F8CC1-F4DE-4BFB-BFFB-6CB27B9B179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4D1326-AC5A-4461-81D4-8EEA767C9BD9}" type="pres">
      <dgm:prSet presAssocID="{7F3F8CC1-F4DE-4BFB-BFFB-6CB27B9B179E}" presName="connSite1" presStyleCnt="0"/>
      <dgm:spPr/>
    </dgm:pt>
  </dgm:ptLst>
  <dgm:cxnLst>
    <dgm:cxn modelId="{C4C7CEC3-C4FD-4AF9-8904-4049F29B66B8}" srcId="{0EA49F35-52CB-4CD6-B827-0C9D1042C02E}" destId="{875F1A82-E7DE-4B7B-87F6-70A17C9556E8}" srcOrd="0" destOrd="0" parTransId="{C764140C-A5A0-49FE-9CC0-D9DCF26F9F39}" sibTransId="{EEBD0005-151A-4E90-A132-3DE1F94E967F}"/>
    <dgm:cxn modelId="{000890B0-DDB0-40F3-BF8B-C95B2E910F1B}" type="presOf" srcId="{EEBD0005-151A-4E90-A132-3DE1F94E967F}" destId="{EBC60180-5B77-42F6-8569-56C09E3C39F3}" srcOrd="0" destOrd="0" presId="urn:microsoft.com/office/officeart/2005/8/layout/hProcess4"/>
    <dgm:cxn modelId="{1AFAA20F-12FF-4952-BAF4-2FC2E78EB022}" type="presOf" srcId="{9129CC89-43AE-4FDA-A685-C54356501A27}" destId="{364237AF-C1F8-4B56-8B5E-71FFD4DCA91F}" srcOrd="1" destOrd="2" presId="urn:microsoft.com/office/officeart/2005/8/layout/hProcess4"/>
    <dgm:cxn modelId="{1789C5A8-159D-4E70-8D34-96FF209CD40A}" type="presOf" srcId="{875F1A82-E7DE-4B7B-87F6-70A17C9556E8}" destId="{367997CD-E0CC-490B-9DE8-A01C893FB259}" srcOrd="0" destOrd="0" presId="urn:microsoft.com/office/officeart/2005/8/layout/hProcess4"/>
    <dgm:cxn modelId="{C990C99F-15E7-4247-BA80-36B723039F67}" srcId="{875F1A82-E7DE-4B7B-87F6-70A17C9556E8}" destId="{9129CC89-43AE-4FDA-A685-C54356501A27}" srcOrd="2" destOrd="0" parTransId="{B7A51465-2DA0-48F1-BCED-695FEFD629A0}" sibTransId="{F8EB9A9B-63E5-4F90-B7B2-C388355D01E6}"/>
    <dgm:cxn modelId="{CDA4B559-28FB-4BF3-BA62-34B36AF00081}" srcId="{875F1A82-E7DE-4B7B-87F6-70A17C9556E8}" destId="{EA516637-74DE-418A-8A39-92210940E501}" srcOrd="1" destOrd="0" parTransId="{13713F16-9602-4C12-A1F9-EF98F83DC6F8}" sibTransId="{D9B4AD29-D370-45E0-9410-BBBD7C862BDB}"/>
    <dgm:cxn modelId="{7E0C0EF0-42B9-4C0B-AC70-7B85309CC44F}" type="presOf" srcId="{C20C607C-A3C2-45AA-9232-8D388B68494C}" destId="{ABF202A1-35F1-4118-AAC1-26D16408C48F}" srcOrd="0" destOrd="0" presId="urn:microsoft.com/office/officeart/2005/8/layout/hProcess4"/>
    <dgm:cxn modelId="{40FCE7B2-E6CC-4A06-B66D-61CC974F6FF8}" srcId="{7F3F8CC1-F4DE-4BFB-BFFB-6CB27B9B179E}" destId="{8AB73A71-42F3-4890-A903-CBED47B1EC27}" srcOrd="0" destOrd="0" parTransId="{9C98527B-E542-4224-8BF3-4ECD766E2CDC}" sibTransId="{5A14422D-723D-4920-8915-64681B793C0C}"/>
    <dgm:cxn modelId="{AE08EFDE-5F4F-43B1-AF0A-C431D1594952}" type="presOf" srcId="{5EEAAEA5-80EA-4E39-A0EA-9A9D38ABF8E6}" destId="{7C938B9F-D7A9-4C79-B47A-5072272691C2}" srcOrd="0" destOrd="0" presId="urn:microsoft.com/office/officeart/2005/8/layout/hProcess4"/>
    <dgm:cxn modelId="{5F0F0A4D-AE8B-4B10-AB27-5EF3BD5FF1C9}" type="presOf" srcId="{8AB73A71-42F3-4890-A903-CBED47B1EC27}" destId="{B488B110-0AC9-4903-9FA0-7B90DB0851A1}" srcOrd="0" destOrd="0" presId="urn:microsoft.com/office/officeart/2005/8/layout/hProcess4"/>
    <dgm:cxn modelId="{E7E6B443-FDBD-426E-BF3C-1DB0F5CE26A3}" type="presOf" srcId="{0EA49F35-52CB-4CD6-B827-0C9D1042C02E}" destId="{B029A14B-119A-42E4-AB89-27A9A5F8B2B3}" srcOrd="0" destOrd="0" presId="urn:microsoft.com/office/officeart/2005/8/layout/hProcess4"/>
    <dgm:cxn modelId="{656139A1-C8EF-4EB4-B735-866CC2449180}" srcId="{5EEAAEA5-80EA-4E39-A0EA-9A9D38ABF8E6}" destId="{C20C607C-A3C2-45AA-9232-8D388B68494C}" srcOrd="0" destOrd="0" parTransId="{9664C5BA-2493-4D23-AEB1-8463AAD60576}" sibTransId="{E0F138E8-AAAA-4B92-9A94-A8BF56EADDE7}"/>
    <dgm:cxn modelId="{DE8814E5-21D6-4C3F-9C22-AEB6CF54C0C3}" srcId="{0EA49F35-52CB-4CD6-B827-0C9D1042C02E}" destId="{7F3F8CC1-F4DE-4BFB-BFFB-6CB27B9B179E}" srcOrd="2" destOrd="0" parTransId="{39FC38F0-AAE1-4F7A-9271-82C432A76C4B}" sibTransId="{72672097-2C8E-41D5-A94E-DBF0ACC167EC}"/>
    <dgm:cxn modelId="{65E9E946-6365-4462-972B-144F1D873C6F}" type="presOf" srcId="{E80B8AE8-E14D-469C-BAE0-F7239D02EF83}" destId="{B488B110-0AC9-4903-9FA0-7B90DB0851A1}" srcOrd="0" destOrd="1" presId="urn:microsoft.com/office/officeart/2005/8/layout/hProcess4"/>
    <dgm:cxn modelId="{A9884893-7F5B-4F58-955F-3EEED082CC7E}" type="presOf" srcId="{76DBC1F8-4F72-4C25-8EF4-124BB51E345A}" destId="{F9A3E6E7-EDBB-4CFB-A9B9-9E0CB2AE89C5}" srcOrd="0" destOrd="0" presId="urn:microsoft.com/office/officeart/2005/8/layout/hProcess4"/>
    <dgm:cxn modelId="{F3564D37-0528-4BD9-8EDE-F8C513E213F4}" type="presOf" srcId="{8AB73A71-42F3-4890-A903-CBED47B1EC27}" destId="{67BF4832-0D31-4C63-AF44-C5EE98D53134}" srcOrd="1" destOrd="0" presId="urn:microsoft.com/office/officeart/2005/8/layout/hProcess4"/>
    <dgm:cxn modelId="{06D1902C-1B6B-43CD-B091-6E624A5BD51E}" type="presOf" srcId="{CD547AA8-7D90-4212-BC32-8AEE0BFC59F2}" destId="{9A0F4CFD-0037-41A0-A374-446FF76230DA}" srcOrd="0" destOrd="0" presId="urn:microsoft.com/office/officeart/2005/8/layout/hProcess4"/>
    <dgm:cxn modelId="{D10CBCF8-5486-45F8-AB3B-3000EDDEDE66}" srcId="{7F3F8CC1-F4DE-4BFB-BFFB-6CB27B9B179E}" destId="{E80B8AE8-E14D-469C-BAE0-F7239D02EF83}" srcOrd="1" destOrd="0" parTransId="{69B857D1-E6B6-47A9-8A33-C35721D566C1}" sibTransId="{02B9B892-CC7F-4E1C-A5D3-30B3978E6E68}"/>
    <dgm:cxn modelId="{F0D59869-C165-4780-A42F-3DF22EF19042}" type="presOf" srcId="{E80B8AE8-E14D-469C-BAE0-F7239D02EF83}" destId="{67BF4832-0D31-4C63-AF44-C5EE98D53134}" srcOrd="1" destOrd="1" presId="urn:microsoft.com/office/officeart/2005/8/layout/hProcess4"/>
    <dgm:cxn modelId="{7E0256F9-79DF-4949-856B-640B61CC7A84}" type="presOf" srcId="{CD547AA8-7D90-4212-BC32-8AEE0BFC59F2}" destId="{364237AF-C1F8-4B56-8B5E-71FFD4DCA91F}" srcOrd="1" destOrd="0" presId="urn:microsoft.com/office/officeart/2005/8/layout/hProcess4"/>
    <dgm:cxn modelId="{28E61877-CB7D-4AF8-810F-CAF8D13F6CD8}" type="presOf" srcId="{EA516637-74DE-418A-8A39-92210940E501}" destId="{364237AF-C1F8-4B56-8B5E-71FFD4DCA91F}" srcOrd="1" destOrd="1" presId="urn:microsoft.com/office/officeart/2005/8/layout/hProcess4"/>
    <dgm:cxn modelId="{E795F5E8-EF0C-465C-BA2B-D67B804AB9BE}" srcId="{7F3F8CC1-F4DE-4BFB-BFFB-6CB27B9B179E}" destId="{B20404F1-51E1-48E6-89B0-47E492AA6D63}" srcOrd="2" destOrd="0" parTransId="{A092765C-B76B-4860-B5DA-3A913AE82857}" sibTransId="{5A8FC723-9CE7-42AE-8256-3F5DF65B872E}"/>
    <dgm:cxn modelId="{7CF28104-69D6-4C8D-A27E-8CE700FD7FAE}" type="presOf" srcId="{EA516637-74DE-418A-8A39-92210940E501}" destId="{9A0F4CFD-0037-41A0-A374-446FF76230DA}" srcOrd="0" destOrd="1" presId="urn:microsoft.com/office/officeart/2005/8/layout/hProcess4"/>
    <dgm:cxn modelId="{B4B7D1A7-49DB-43E7-AB4B-67853F1B8FA1}" srcId="{0EA49F35-52CB-4CD6-B827-0C9D1042C02E}" destId="{5EEAAEA5-80EA-4E39-A0EA-9A9D38ABF8E6}" srcOrd="1" destOrd="0" parTransId="{E40AAE9D-86C7-4997-9942-8048F7552F32}" sibTransId="{76DBC1F8-4F72-4C25-8EF4-124BB51E345A}"/>
    <dgm:cxn modelId="{3BEC18DA-3511-40F0-ADEE-8532E3A74D5A}" type="presOf" srcId="{9129CC89-43AE-4FDA-A685-C54356501A27}" destId="{9A0F4CFD-0037-41A0-A374-446FF76230DA}" srcOrd="0" destOrd="2" presId="urn:microsoft.com/office/officeart/2005/8/layout/hProcess4"/>
    <dgm:cxn modelId="{AD8A7961-75B0-408E-B465-1734DD7CB475}" type="presOf" srcId="{B20404F1-51E1-48E6-89B0-47E492AA6D63}" destId="{B488B110-0AC9-4903-9FA0-7B90DB0851A1}" srcOrd="0" destOrd="2" presId="urn:microsoft.com/office/officeart/2005/8/layout/hProcess4"/>
    <dgm:cxn modelId="{1FFFDCFD-AE60-41ED-B17C-E86F5CC0300B}" type="presOf" srcId="{C20C607C-A3C2-45AA-9232-8D388B68494C}" destId="{51047D08-2A70-4540-A936-E1FC10DAC09B}" srcOrd="1" destOrd="0" presId="urn:microsoft.com/office/officeart/2005/8/layout/hProcess4"/>
    <dgm:cxn modelId="{3EC11B7D-D50D-4B7B-A50D-0CA3623F4FE8}" srcId="{875F1A82-E7DE-4B7B-87F6-70A17C9556E8}" destId="{CD547AA8-7D90-4212-BC32-8AEE0BFC59F2}" srcOrd="0" destOrd="0" parTransId="{1AE955CE-7040-4563-A061-02E75C20F54F}" sibTransId="{74BB379A-95A3-40FD-BB4F-3EEC6EC64590}"/>
    <dgm:cxn modelId="{4C4D4AC4-19D8-4BDC-A400-060B93531041}" type="presOf" srcId="{7F3F8CC1-F4DE-4BFB-BFFB-6CB27B9B179E}" destId="{105EC8B1-38F6-448B-881A-7E188EADA661}" srcOrd="0" destOrd="0" presId="urn:microsoft.com/office/officeart/2005/8/layout/hProcess4"/>
    <dgm:cxn modelId="{BBD5E217-D1A9-4FF8-BB38-3AAE533EB841}" type="presOf" srcId="{B20404F1-51E1-48E6-89B0-47E492AA6D63}" destId="{67BF4832-0D31-4C63-AF44-C5EE98D53134}" srcOrd="1" destOrd="2" presId="urn:microsoft.com/office/officeart/2005/8/layout/hProcess4"/>
    <dgm:cxn modelId="{5AA8621C-FE26-47AF-B443-938F3A78C3DD}" type="presParOf" srcId="{B029A14B-119A-42E4-AB89-27A9A5F8B2B3}" destId="{63B4D148-6014-4E63-B05D-6B0933D86B0B}" srcOrd="0" destOrd="0" presId="urn:microsoft.com/office/officeart/2005/8/layout/hProcess4"/>
    <dgm:cxn modelId="{CCAA1E53-C257-499E-8DEA-830CEF29F791}" type="presParOf" srcId="{B029A14B-119A-42E4-AB89-27A9A5F8B2B3}" destId="{4BFD9B0C-5DD3-49A3-BCDA-DC9BCE11E47D}" srcOrd="1" destOrd="0" presId="urn:microsoft.com/office/officeart/2005/8/layout/hProcess4"/>
    <dgm:cxn modelId="{ABD4D209-CC55-4C49-A98E-B5E1506C8C54}" type="presParOf" srcId="{B029A14B-119A-42E4-AB89-27A9A5F8B2B3}" destId="{F63F8552-16C5-49DB-A841-4DCADA1B3759}" srcOrd="2" destOrd="0" presId="urn:microsoft.com/office/officeart/2005/8/layout/hProcess4"/>
    <dgm:cxn modelId="{E86430DF-9D55-40B9-A367-EBF436411433}" type="presParOf" srcId="{F63F8552-16C5-49DB-A841-4DCADA1B3759}" destId="{8DEE09D3-4BFE-443F-833B-AD877579282D}" srcOrd="0" destOrd="0" presId="urn:microsoft.com/office/officeart/2005/8/layout/hProcess4"/>
    <dgm:cxn modelId="{68F19F45-DD42-4A5F-AB02-5921C7F5B89B}" type="presParOf" srcId="{8DEE09D3-4BFE-443F-833B-AD877579282D}" destId="{4A7B8589-211E-4A1E-BFC2-6E8355CC070B}" srcOrd="0" destOrd="0" presId="urn:microsoft.com/office/officeart/2005/8/layout/hProcess4"/>
    <dgm:cxn modelId="{43203624-CE52-476D-BA30-3336F6A2A1C7}" type="presParOf" srcId="{8DEE09D3-4BFE-443F-833B-AD877579282D}" destId="{9A0F4CFD-0037-41A0-A374-446FF76230DA}" srcOrd="1" destOrd="0" presId="urn:microsoft.com/office/officeart/2005/8/layout/hProcess4"/>
    <dgm:cxn modelId="{A58FA5D2-881B-4C4D-9FE4-E26A07DB7D21}" type="presParOf" srcId="{8DEE09D3-4BFE-443F-833B-AD877579282D}" destId="{364237AF-C1F8-4B56-8B5E-71FFD4DCA91F}" srcOrd="2" destOrd="0" presId="urn:microsoft.com/office/officeart/2005/8/layout/hProcess4"/>
    <dgm:cxn modelId="{BF5FA672-4BF6-4ADE-B469-C12C383053C9}" type="presParOf" srcId="{8DEE09D3-4BFE-443F-833B-AD877579282D}" destId="{367997CD-E0CC-490B-9DE8-A01C893FB259}" srcOrd="3" destOrd="0" presId="urn:microsoft.com/office/officeart/2005/8/layout/hProcess4"/>
    <dgm:cxn modelId="{651CB42E-239E-4EAC-B2B0-D02EF27B5E19}" type="presParOf" srcId="{8DEE09D3-4BFE-443F-833B-AD877579282D}" destId="{662F5CF7-9DEF-4003-B34E-37FF44F46AE4}" srcOrd="4" destOrd="0" presId="urn:microsoft.com/office/officeart/2005/8/layout/hProcess4"/>
    <dgm:cxn modelId="{0649A58A-DBF2-4012-BEAF-933B6326B3E1}" type="presParOf" srcId="{F63F8552-16C5-49DB-A841-4DCADA1B3759}" destId="{EBC60180-5B77-42F6-8569-56C09E3C39F3}" srcOrd="1" destOrd="0" presId="urn:microsoft.com/office/officeart/2005/8/layout/hProcess4"/>
    <dgm:cxn modelId="{F41261FC-3F37-4299-A6C3-72D2214CD4FB}" type="presParOf" srcId="{F63F8552-16C5-49DB-A841-4DCADA1B3759}" destId="{182C40F7-A17B-40A2-B362-5235410D3EB0}" srcOrd="2" destOrd="0" presId="urn:microsoft.com/office/officeart/2005/8/layout/hProcess4"/>
    <dgm:cxn modelId="{835F3345-1063-4161-BA9B-5A50B183672C}" type="presParOf" srcId="{182C40F7-A17B-40A2-B362-5235410D3EB0}" destId="{6DFBB310-659B-49C9-9C9D-9B12172A730D}" srcOrd="0" destOrd="0" presId="urn:microsoft.com/office/officeart/2005/8/layout/hProcess4"/>
    <dgm:cxn modelId="{2AAE1B85-914A-4941-BED1-EF6225E99F47}" type="presParOf" srcId="{182C40F7-A17B-40A2-B362-5235410D3EB0}" destId="{ABF202A1-35F1-4118-AAC1-26D16408C48F}" srcOrd="1" destOrd="0" presId="urn:microsoft.com/office/officeart/2005/8/layout/hProcess4"/>
    <dgm:cxn modelId="{57B6E974-126D-47C9-9090-73981B52C63A}" type="presParOf" srcId="{182C40F7-A17B-40A2-B362-5235410D3EB0}" destId="{51047D08-2A70-4540-A936-E1FC10DAC09B}" srcOrd="2" destOrd="0" presId="urn:microsoft.com/office/officeart/2005/8/layout/hProcess4"/>
    <dgm:cxn modelId="{EA49C8D3-56AF-4F44-A2F5-3DD2922A6D2A}" type="presParOf" srcId="{182C40F7-A17B-40A2-B362-5235410D3EB0}" destId="{7C938B9F-D7A9-4C79-B47A-5072272691C2}" srcOrd="3" destOrd="0" presId="urn:microsoft.com/office/officeart/2005/8/layout/hProcess4"/>
    <dgm:cxn modelId="{CBAECBC3-CC46-41F8-9D18-3788817BC63A}" type="presParOf" srcId="{182C40F7-A17B-40A2-B362-5235410D3EB0}" destId="{45D8C653-631F-407B-977C-019B8DD871FE}" srcOrd="4" destOrd="0" presId="urn:microsoft.com/office/officeart/2005/8/layout/hProcess4"/>
    <dgm:cxn modelId="{13442E1F-09D8-4AD1-A648-AD4796EA3AF0}" type="presParOf" srcId="{F63F8552-16C5-49DB-A841-4DCADA1B3759}" destId="{F9A3E6E7-EDBB-4CFB-A9B9-9E0CB2AE89C5}" srcOrd="3" destOrd="0" presId="urn:microsoft.com/office/officeart/2005/8/layout/hProcess4"/>
    <dgm:cxn modelId="{C4C1C73D-40D5-487F-BD6D-C816551571F3}" type="presParOf" srcId="{F63F8552-16C5-49DB-A841-4DCADA1B3759}" destId="{E1DDBEF0-7FD7-470F-B1D8-191D15C721AD}" srcOrd="4" destOrd="0" presId="urn:microsoft.com/office/officeart/2005/8/layout/hProcess4"/>
    <dgm:cxn modelId="{91C68596-CCE1-44B4-B45C-8452B49BF565}" type="presParOf" srcId="{E1DDBEF0-7FD7-470F-B1D8-191D15C721AD}" destId="{92A77658-5169-4B3A-A13E-F1AA736E8CB3}" srcOrd="0" destOrd="0" presId="urn:microsoft.com/office/officeart/2005/8/layout/hProcess4"/>
    <dgm:cxn modelId="{8FB0AEF5-C177-44DA-BC7D-611724D7C7F2}" type="presParOf" srcId="{E1DDBEF0-7FD7-470F-B1D8-191D15C721AD}" destId="{B488B110-0AC9-4903-9FA0-7B90DB0851A1}" srcOrd="1" destOrd="0" presId="urn:microsoft.com/office/officeart/2005/8/layout/hProcess4"/>
    <dgm:cxn modelId="{765BE94B-8FDD-4A93-A865-B8518F06485D}" type="presParOf" srcId="{E1DDBEF0-7FD7-470F-B1D8-191D15C721AD}" destId="{67BF4832-0D31-4C63-AF44-C5EE98D53134}" srcOrd="2" destOrd="0" presId="urn:microsoft.com/office/officeart/2005/8/layout/hProcess4"/>
    <dgm:cxn modelId="{534B2F09-628B-4180-80AC-31828CF405ED}" type="presParOf" srcId="{E1DDBEF0-7FD7-470F-B1D8-191D15C721AD}" destId="{105EC8B1-38F6-448B-881A-7E188EADA661}" srcOrd="3" destOrd="0" presId="urn:microsoft.com/office/officeart/2005/8/layout/hProcess4"/>
    <dgm:cxn modelId="{BDEEB001-5088-4D98-AA14-A003809A8A82}" type="presParOf" srcId="{E1DDBEF0-7FD7-470F-B1D8-191D15C721AD}" destId="{CC4D1326-AC5A-4461-81D4-8EEA767C9BD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1E82AB-8EF6-412A-8FB1-9E1217A950DF}" type="doc">
      <dgm:prSet loTypeId="urn:microsoft.com/office/officeart/2005/8/layout/lProcess1" loCatId="process" qsTypeId="urn:microsoft.com/office/officeart/2005/8/quickstyle/3d3" qsCatId="3D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20BBA39-969A-4822-B203-10B30D0FC98C}">
      <dgm:prSet phldrT="[Текст]"/>
      <dgm:spPr/>
      <dgm:t>
        <a:bodyPr/>
        <a:lstStyle/>
        <a:p>
          <a:r>
            <a:rPr lang="ru-RU" b="1" dirty="0" smtClean="0"/>
            <a:t>ЦЕЛИ</a:t>
          </a:r>
          <a:r>
            <a:rPr lang="ru-RU" dirty="0" smtClean="0"/>
            <a:t>:</a:t>
          </a:r>
        </a:p>
        <a:p>
          <a:r>
            <a:rPr lang="ru-RU" dirty="0" smtClean="0"/>
            <a:t>от триединой цели</a:t>
          </a:r>
          <a:endParaRPr lang="ru-RU" dirty="0"/>
        </a:p>
      </dgm:t>
    </dgm:pt>
    <dgm:pt modelId="{A71B0437-34E0-4E92-869C-B0A9E1E722B3}" type="parTrans" cxnId="{A47F7587-43A4-4700-A687-FBDFBFC1818F}">
      <dgm:prSet/>
      <dgm:spPr/>
      <dgm:t>
        <a:bodyPr/>
        <a:lstStyle/>
        <a:p>
          <a:endParaRPr lang="ru-RU"/>
        </a:p>
      </dgm:t>
    </dgm:pt>
    <dgm:pt modelId="{219C23E4-3472-4DA5-B20D-1DF59862CFBD}" type="sibTrans" cxnId="{A47F7587-43A4-4700-A687-FBDFBFC1818F}">
      <dgm:prSet/>
      <dgm:spPr/>
      <dgm:t>
        <a:bodyPr/>
        <a:lstStyle/>
        <a:p>
          <a:endParaRPr lang="ru-RU"/>
        </a:p>
      </dgm:t>
    </dgm:pt>
    <dgm:pt modelId="{E78CEAFB-D4B2-4148-8F00-4439B4D17F87}">
      <dgm:prSet phldrT="[Текст]"/>
      <dgm:spPr/>
      <dgm:t>
        <a:bodyPr/>
        <a:lstStyle/>
        <a:p>
          <a:pPr algn="l"/>
          <a:r>
            <a:rPr lang="ru-RU" dirty="0" smtClean="0"/>
            <a:t>- К определению через деятельность учащихся</a:t>
          </a:r>
        </a:p>
        <a:p>
          <a:pPr algn="l"/>
          <a:r>
            <a:rPr lang="ru-RU" dirty="0" smtClean="0"/>
            <a:t>- К самостоятельному </a:t>
          </a:r>
          <a:r>
            <a:rPr lang="ru-RU" dirty="0" err="1" smtClean="0"/>
            <a:t>целеполаганию</a:t>
          </a:r>
          <a:endParaRPr lang="ru-RU" dirty="0" smtClean="0"/>
        </a:p>
      </dgm:t>
    </dgm:pt>
    <dgm:pt modelId="{BDD7372F-FE5E-4221-B56A-AF6FDBC96F64}" type="parTrans" cxnId="{7B376131-9733-4DF9-A6F0-56727017F0FF}">
      <dgm:prSet/>
      <dgm:spPr/>
      <dgm:t>
        <a:bodyPr/>
        <a:lstStyle/>
        <a:p>
          <a:endParaRPr lang="ru-RU"/>
        </a:p>
      </dgm:t>
    </dgm:pt>
    <dgm:pt modelId="{4B12BF0C-2649-4BB6-9651-25FDCDD3F8B2}" type="sibTrans" cxnId="{7B376131-9733-4DF9-A6F0-56727017F0FF}">
      <dgm:prSet/>
      <dgm:spPr/>
      <dgm:t>
        <a:bodyPr/>
        <a:lstStyle/>
        <a:p>
          <a:endParaRPr lang="ru-RU"/>
        </a:p>
      </dgm:t>
    </dgm:pt>
    <dgm:pt modelId="{E46EA330-92B5-48AB-9E65-2FDB15E3F14B}">
      <dgm:prSet phldrT="[Текст]"/>
      <dgm:spPr/>
      <dgm:t>
        <a:bodyPr/>
        <a:lstStyle/>
        <a:p>
          <a:r>
            <a:rPr lang="ru-RU" b="1" dirty="0" smtClean="0"/>
            <a:t>СОДЕРЖАНИЕ</a:t>
          </a:r>
          <a:r>
            <a:rPr lang="ru-RU" b="0" dirty="0" smtClean="0"/>
            <a:t>:</a:t>
          </a:r>
        </a:p>
        <a:p>
          <a:r>
            <a:rPr lang="ru-RU" dirty="0" smtClean="0"/>
            <a:t>от линейного урока</a:t>
          </a:r>
          <a:endParaRPr lang="ru-RU" dirty="0"/>
        </a:p>
      </dgm:t>
    </dgm:pt>
    <dgm:pt modelId="{39F6F512-B137-4365-8C18-B59771EB6E08}" type="parTrans" cxnId="{26C40085-F025-4CC4-AEE9-5C98E4A51447}">
      <dgm:prSet/>
      <dgm:spPr/>
      <dgm:t>
        <a:bodyPr/>
        <a:lstStyle/>
        <a:p>
          <a:endParaRPr lang="ru-RU"/>
        </a:p>
      </dgm:t>
    </dgm:pt>
    <dgm:pt modelId="{115CB049-B6B9-44D6-A906-C5791BAFDD8F}" type="sibTrans" cxnId="{26C40085-F025-4CC4-AEE9-5C98E4A51447}">
      <dgm:prSet/>
      <dgm:spPr/>
      <dgm:t>
        <a:bodyPr/>
        <a:lstStyle/>
        <a:p>
          <a:endParaRPr lang="ru-RU"/>
        </a:p>
      </dgm:t>
    </dgm:pt>
    <dgm:pt modelId="{17C3DCE5-2792-411C-9AB5-3F76EA7035DF}">
      <dgm:prSet phldrT="[Текст]"/>
      <dgm:spPr/>
      <dgm:t>
        <a:bodyPr/>
        <a:lstStyle/>
        <a:p>
          <a:pPr algn="l"/>
          <a:r>
            <a:rPr lang="ru-RU" dirty="0" smtClean="0"/>
            <a:t>- Линия </a:t>
          </a:r>
          <a:r>
            <a:rPr lang="ru-RU" dirty="0" err="1" smtClean="0"/>
            <a:t>мотивизации</a:t>
          </a:r>
          <a:endParaRPr lang="ru-RU" dirty="0" smtClean="0"/>
        </a:p>
        <a:p>
          <a:pPr algn="l"/>
          <a:r>
            <a:rPr lang="ru-RU" dirty="0" smtClean="0"/>
            <a:t>- Линия содержания</a:t>
          </a:r>
        </a:p>
        <a:p>
          <a:pPr algn="l"/>
          <a:r>
            <a:rPr lang="ru-RU" dirty="0" smtClean="0"/>
            <a:t>- Линия дидактических приемов, методов, стратегий</a:t>
          </a:r>
        </a:p>
        <a:p>
          <a:pPr algn="l"/>
          <a:r>
            <a:rPr lang="ru-RU" dirty="0" smtClean="0"/>
            <a:t>- Линия организационная</a:t>
          </a:r>
        </a:p>
        <a:p>
          <a:pPr algn="l"/>
          <a:r>
            <a:rPr lang="ru-RU" dirty="0" smtClean="0"/>
            <a:t>- Линия …</a:t>
          </a:r>
          <a:endParaRPr lang="ru-RU" dirty="0"/>
        </a:p>
      </dgm:t>
    </dgm:pt>
    <dgm:pt modelId="{D9C972AF-CAF2-4056-9E5B-41E0D46BE65D}" type="parTrans" cxnId="{5E33353F-6AF9-4F81-B676-55B5A0A5FEE8}">
      <dgm:prSet/>
      <dgm:spPr/>
      <dgm:t>
        <a:bodyPr/>
        <a:lstStyle/>
        <a:p>
          <a:endParaRPr lang="ru-RU"/>
        </a:p>
      </dgm:t>
    </dgm:pt>
    <dgm:pt modelId="{B640AA28-1A43-4A5F-8FF1-C168661F80B4}" type="sibTrans" cxnId="{5E33353F-6AF9-4F81-B676-55B5A0A5FEE8}">
      <dgm:prSet/>
      <dgm:spPr/>
      <dgm:t>
        <a:bodyPr/>
        <a:lstStyle/>
        <a:p>
          <a:endParaRPr lang="ru-RU"/>
        </a:p>
      </dgm:t>
    </dgm:pt>
    <dgm:pt modelId="{65197A40-1D76-42F7-9B97-4BFF8B560CAD}">
      <dgm:prSet/>
      <dgm:spPr/>
      <dgm:t>
        <a:bodyPr/>
        <a:lstStyle/>
        <a:p>
          <a:r>
            <a:rPr lang="ru-RU" b="1" dirty="0" smtClean="0"/>
            <a:t>РЕЗУЛЬТАТЫ</a:t>
          </a:r>
          <a:r>
            <a:rPr lang="ru-RU" dirty="0" smtClean="0"/>
            <a:t>:</a:t>
          </a:r>
        </a:p>
        <a:p>
          <a:r>
            <a:rPr lang="ru-RU" dirty="0" smtClean="0"/>
            <a:t>от отметки к оценке</a:t>
          </a:r>
          <a:endParaRPr lang="ru-RU" dirty="0"/>
        </a:p>
      </dgm:t>
    </dgm:pt>
    <dgm:pt modelId="{0361F9F8-CC75-44C8-8DB4-F476B93DC231}" type="parTrans" cxnId="{6DAC12A7-FC7F-4C74-ACB0-EC52B0F2F9A7}">
      <dgm:prSet/>
      <dgm:spPr/>
      <dgm:t>
        <a:bodyPr/>
        <a:lstStyle/>
        <a:p>
          <a:endParaRPr lang="ru-RU"/>
        </a:p>
      </dgm:t>
    </dgm:pt>
    <dgm:pt modelId="{7E4156EE-463B-4B8A-98BD-54B29F579349}" type="sibTrans" cxnId="{6DAC12A7-FC7F-4C74-ACB0-EC52B0F2F9A7}">
      <dgm:prSet/>
      <dgm:spPr/>
      <dgm:t>
        <a:bodyPr/>
        <a:lstStyle/>
        <a:p>
          <a:endParaRPr lang="ru-RU"/>
        </a:p>
      </dgm:t>
    </dgm:pt>
    <dgm:pt modelId="{621D7F7F-0723-46AB-B575-4FAA68DD5DB7}">
      <dgm:prSet/>
      <dgm:spPr/>
      <dgm:t>
        <a:bodyPr/>
        <a:lstStyle/>
        <a:p>
          <a:pPr algn="l"/>
          <a:r>
            <a:rPr lang="ru-RU" dirty="0" smtClean="0"/>
            <a:t>- Предметные</a:t>
          </a:r>
        </a:p>
        <a:p>
          <a:pPr algn="l"/>
          <a:r>
            <a:rPr lang="ru-RU" dirty="0" smtClean="0"/>
            <a:t>- </a:t>
          </a:r>
          <a:r>
            <a:rPr lang="ru-RU" dirty="0" err="1" smtClean="0"/>
            <a:t>Метапредметные</a:t>
          </a:r>
          <a:endParaRPr lang="ru-RU" dirty="0" smtClean="0"/>
        </a:p>
        <a:p>
          <a:pPr algn="l"/>
          <a:r>
            <a:rPr lang="ru-RU" dirty="0" smtClean="0"/>
            <a:t>- Личностные</a:t>
          </a:r>
          <a:endParaRPr lang="ru-RU" dirty="0"/>
        </a:p>
      </dgm:t>
    </dgm:pt>
    <dgm:pt modelId="{536F9D4F-5772-41E2-994B-93E44CE5F1E7}" type="parTrans" cxnId="{BBCC2697-2961-4FDD-A65E-BA1D85184ACD}">
      <dgm:prSet/>
      <dgm:spPr/>
      <dgm:t>
        <a:bodyPr/>
        <a:lstStyle/>
        <a:p>
          <a:endParaRPr lang="ru-RU"/>
        </a:p>
      </dgm:t>
    </dgm:pt>
    <dgm:pt modelId="{976B9F13-5FCE-4DF7-A7C1-A168164F821D}" type="sibTrans" cxnId="{BBCC2697-2961-4FDD-A65E-BA1D85184ACD}">
      <dgm:prSet/>
      <dgm:spPr/>
      <dgm:t>
        <a:bodyPr/>
        <a:lstStyle/>
        <a:p>
          <a:endParaRPr lang="ru-RU"/>
        </a:p>
      </dgm:t>
    </dgm:pt>
    <dgm:pt modelId="{1F5A23AB-D7A3-45D1-960B-1E0592D5A494}" type="pres">
      <dgm:prSet presAssocID="{661E82AB-8EF6-412A-8FB1-9E1217A950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47C701-97D6-494B-AB17-5581052E83AC}" type="pres">
      <dgm:prSet presAssocID="{A20BBA39-969A-4822-B203-10B30D0FC98C}" presName="vertFlow" presStyleCnt="0"/>
      <dgm:spPr/>
    </dgm:pt>
    <dgm:pt modelId="{030A767A-E25C-4AE9-BACD-65402567577A}" type="pres">
      <dgm:prSet presAssocID="{A20BBA39-969A-4822-B203-10B30D0FC98C}" presName="header" presStyleLbl="node1" presStyleIdx="0" presStyleCnt="3"/>
      <dgm:spPr/>
      <dgm:t>
        <a:bodyPr/>
        <a:lstStyle/>
        <a:p>
          <a:endParaRPr lang="ru-RU"/>
        </a:p>
      </dgm:t>
    </dgm:pt>
    <dgm:pt modelId="{EF23EB64-0245-4507-9800-78BCACB10A5D}" type="pres">
      <dgm:prSet presAssocID="{BDD7372F-FE5E-4221-B56A-AF6FDBC96F64}" presName="parTrans" presStyleLbl="sibTrans2D1" presStyleIdx="0" presStyleCnt="3"/>
      <dgm:spPr/>
      <dgm:t>
        <a:bodyPr/>
        <a:lstStyle/>
        <a:p>
          <a:endParaRPr lang="ru-RU"/>
        </a:p>
      </dgm:t>
    </dgm:pt>
    <dgm:pt modelId="{A753560B-54A0-4C2B-B41D-C6402FB2FA4B}" type="pres">
      <dgm:prSet presAssocID="{E78CEAFB-D4B2-4148-8F00-4439B4D17F87}" presName="child" presStyleLbl="alignAccFollowNode1" presStyleIdx="0" presStyleCnt="3" custScaleY="3013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3FF0D-1745-47F5-A47A-A7BEFC57C98B}" type="pres">
      <dgm:prSet presAssocID="{A20BBA39-969A-4822-B203-10B30D0FC98C}" presName="hSp" presStyleCnt="0"/>
      <dgm:spPr/>
    </dgm:pt>
    <dgm:pt modelId="{3304E08E-7D8B-461F-85EB-7DAE676A07C9}" type="pres">
      <dgm:prSet presAssocID="{E46EA330-92B5-48AB-9E65-2FDB15E3F14B}" presName="vertFlow" presStyleCnt="0"/>
      <dgm:spPr/>
    </dgm:pt>
    <dgm:pt modelId="{99DEEBB2-8524-45E7-8845-50A73538BDA7}" type="pres">
      <dgm:prSet presAssocID="{E46EA330-92B5-48AB-9E65-2FDB15E3F14B}" presName="header" presStyleLbl="node1" presStyleIdx="1" presStyleCnt="3"/>
      <dgm:spPr/>
      <dgm:t>
        <a:bodyPr/>
        <a:lstStyle/>
        <a:p>
          <a:endParaRPr lang="ru-RU"/>
        </a:p>
      </dgm:t>
    </dgm:pt>
    <dgm:pt modelId="{A736F66E-10A0-482E-99A1-E4B4B07977A6}" type="pres">
      <dgm:prSet presAssocID="{D9C972AF-CAF2-4056-9E5B-41E0D46BE65D}" presName="parTrans" presStyleLbl="sibTrans2D1" presStyleIdx="1" presStyleCnt="3"/>
      <dgm:spPr/>
      <dgm:t>
        <a:bodyPr/>
        <a:lstStyle/>
        <a:p>
          <a:endParaRPr lang="ru-RU"/>
        </a:p>
      </dgm:t>
    </dgm:pt>
    <dgm:pt modelId="{251C2D24-A550-4A8D-8ADF-935B9D437332}" type="pres">
      <dgm:prSet presAssocID="{17C3DCE5-2792-411C-9AB5-3F76EA7035DF}" presName="child" presStyleLbl="alignAccFollowNode1" presStyleIdx="1" presStyleCnt="3" custScaleY="4585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8C7816-D882-4889-A1CC-F3E528790788}" type="pres">
      <dgm:prSet presAssocID="{E46EA330-92B5-48AB-9E65-2FDB15E3F14B}" presName="hSp" presStyleCnt="0"/>
      <dgm:spPr/>
    </dgm:pt>
    <dgm:pt modelId="{6DF6ECF0-092A-4D56-B458-F9CABEADB259}" type="pres">
      <dgm:prSet presAssocID="{65197A40-1D76-42F7-9B97-4BFF8B560CAD}" presName="vertFlow" presStyleCnt="0"/>
      <dgm:spPr/>
    </dgm:pt>
    <dgm:pt modelId="{68C8877B-0BF2-41FF-8BFB-A96EF7696CCB}" type="pres">
      <dgm:prSet presAssocID="{65197A40-1D76-42F7-9B97-4BFF8B560CAD}" presName="header" presStyleLbl="node1" presStyleIdx="2" presStyleCnt="3"/>
      <dgm:spPr/>
      <dgm:t>
        <a:bodyPr/>
        <a:lstStyle/>
        <a:p>
          <a:endParaRPr lang="ru-RU"/>
        </a:p>
      </dgm:t>
    </dgm:pt>
    <dgm:pt modelId="{00D86CC8-48DA-4F1B-B835-0DE855856934}" type="pres">
      <dgm:prSet presAssocID="{536F9D4F-5772-41E2-994B-93E44CE5F1E7}" presName="parTrans" presStyleLbl="sibTrans2D1" presStyleIdx="2" presStyleCnt="3"/>
      <dgm:spPr/>
      <dgm:t>
        <a:bodyPr/>
        <a:lstStyle/>
        <a:p>
          <a:endParaRPr lang="ru-RU"/>
        </a:p>
      </dgm:t>
    </dgm:pt>
    <dgm:pt modelId="{9521BEE4-B452-49F9-A26F-0FCA509566C7}" type="pres">
      <dgm:prSet presAssocID="{621D7F7F-0723-46AB-B575-4FAA68DD5DB7}" presName="child" presStyleLbl="alignAccFollowNode1" presStyleIdx="2" presStyleCnt="3" custScaleY="29853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7F7587-43A4-4700-A687-FBDFBFC1818F}" srcId="{661E82AB-8EF6-412A-8FB1-9E1217A950DF}" destId="{A20BBA39-969A-4822-B203-10B30D0FC98C}" srcOrd="0" destOrd="0" parTransId="{A71B0437-34E0-4E92-869C-B0A9E1E722B3}" sibTransId="{219C23E4-3472-4DA5-B20D-1DF59862CFBD}"/>
    <dgm:cxn modelId="{1775690D-1B4E-4DA5-94E0-086CDACBF00B}" type="presOf" srcId="{E78CEAFB-D4B2-4148-8F00-4439B4D17F87}" destId="{A753560B-54A0-4C2B-B41D-C6402FB2FA4B}" srcOrd="0" destOrd="0" presId="urn:microsoft.com/office/officeart/2005/8/layout/lProcess1"/>
    <dgm:cxn modelId="{463772B6-267C-4281-BE25-66739453D9F0}" type="presOf" srcId="{A20BBA39-969A-4822-B203-10B30D0FC98C}" destId="{030A767A-E25C-4AE9-BACD-65402567577A}" srcOrd="0" destOrd="0" presId="urn:microsoft.com/office/officeart/2005/8/layout/lProcess1"/>
    <dgm:cxn modelId="{9248E12D-BE1D-4871-8610-F6DBE58CF1D6}" type="presOf" srcId="{D9C972AF-CAF2-4056-9E5B-41E0D46BE65D}" destId="{A736F66E-10A0-482E-99A1-E4B4B07977A6}" srcOrd="0" destOrd="0" presId="urn:microsoft.com/office/officeart/2005/8/layout/lProcess1"/>
    <dgm:cxn modelId="{0D163605-9F60-4C2C-A9DD-45444498B2DA}" type="presOf" srcId="{661E82AB-8EF6-412A-8FB1-9E1217A950DF}" destId="{1F5A23AB-D7A3-45D1-960B-1E0592D5A494}" srcOrd="0" destOrd="0" presId="urn:microsoft.com/office/officeart/2005/8/layout/lProcess1"/>
    <dgm:cxn modelId="{26C40085-F025-4CC4-AEE9-5C98E4A51447}" srcId="{661E82AB-8EF6-412A-8FB1-9E1217A950DF}" destId="{E46EA330-92B5-48AB-9E65-2FDB15E3F14B}" srcOrd="1" destOrd="0" parTransId="{39F6F512-B137-4365-8C18-B59771EB6E08}" sibTransId="{115CB049-B6B9-44D6-A906-C5791BAFDD8F}"/>
    <dgm:cxn modelId="{5E33353F-6AF9-4F81-B676-55B5A0A5FEE8}" srcId="{E46EA330-92B5-48AB-9E65-2FDB15E3F14B}" destId="{17C3DCE5-2792-411C-9AB5-3F76EA7035DF}" srcOrd="0" destOrd="0" parTransId="{D9C972AF-CAF2-4056-9E5B-41E0D46BE65D}" sibTransId="{B640AA28-1A43-4A5F-8FF1-C168661F80B4}"/>
    <dgm:cxn modelId="{EEDE4EC6-AC22-4494-96A9-CC1301629212}" type="presOf" srcId="{E46EA330-92B5-48AB-9E65-2FDB15E3F14B}" destId="{99DEEBB2-8524-45E7-8845-50A73538BDA7}" srcOrd="0" destOrd="0" presId="urn:microsoft.com/office/officeart/2005/8/layout/lProcess1"/>
    <dgm:cxn modelId="{55D1CCE2-52D9-4949-A972-73CCBD19C092}" type="presOf" srcId="{65197A40-1D76-42F7-9B97-4BFF8B560CAD}" destId="{68C8877B-0BF2-41FF-8BFB-A96EF7696CCB}" srcOrd="0" destOrd="0" presId="urn:microsoft.com/office/officeart/2005/8/layout/lProcess1"/>
    <dgm:cxn modelId="{7B7B40D2-150C-4A58-9DB0-5FAA7E3155E8}" type="presOf" srcId="{621D7F7F-0723-46AB-B575-4FAA68DD5DB7}" destId="{9521BEE4-B452-49F9-A26F-0FCA509566C7}" srcOrd="0" destOrd="0" presId="urn:microsoft.com/office/officeart/2005/8/layout/lProcess1"/>
    <dgm:cxn modelId="{EAC0B7A0-8C41-475D-8D44-6AFE383DABA1}" type="presOf" srcId="{BDD7372F-FE5E-4221-B56A-AF6FDBC96F64}" destId="{EF23EB64-0245-4507-9800-78BCACB10A5D}" srcOrd="0" destOrd="0" presId="urn:microsoft.com/office/officeart/2005/8/layout/lProcess1"/>
    <dgm:cxn modelId="{F73CB0E0-5B13-40E0-9828-EF5B2981803A}" type="presOf" srcId="{17C3DCE5-2792-411C-9AB5-3F76EA7035DF}" destId="{251C2D24-A550-4A8D-8ADF-935B9D437332}" srcOrd="0" destOrd="0" presId="urn:microsoft.com/office/officeart/2005/8/layout/lProcess1"/>
    <dgm:cxn modelId="{B526CCE6-4CF2-4970-808D-AF16328AEABF}" type="presOf" srcId="{536F9D4F-5772-41E2-994B-93E44CE5F1E7}" destId="{00D86CC8-48DA-4F1B-B835-0DE855856934}" srcOrd="0" destOrd="0" presId="urn:microsoft.com/office/officeart/2005/8/layout/lProcess1"/>
    <dgm:cxn modelId="{6DAC12A7-FC7F-4C74-ACB0-EC52B0F2F9A7}" srcId="{661E82AB-8EF6-412A-8FB1-9E1217A950DF}" destId="{65197A40-1D76-42F7-9B97-4BFF8B560CAD}" srcOrd="2" destOrd="0" parTransId="{0361F9F8-CC75-44C8-8DB4-F476B93DC231}" sibTransId="{7E4156EE-463B-4B8A-98BD-54B29F579349}"/>
    <dgm:cxn modelId="{7B376131-9733-4DF9-A6F0-56727017F0FF}" srcId="{A20BBA39-969A-4822-B203-10B30D0FC98C}" destId="{E78CEAFB-D4B2-4148-8F00-4439B4D17F87}" srcOrd="0" destOrd="0" parTransId="{BDD7372F-FE5E-4221-B56A-AF6FDBC96F64}" sibTransId="{4B12BF0C-2649-4BB6-9651-25FDCDD3F8B2}"/>
    <dgm:cxn modelId="{BBCC2697-2961-4FDD-A65E-BA1D85184ACD}" srcId="{65197A40-1D76-42F7-9B97-4BFF8B560CAD}" destId="{621D7F7F-0723-46AB-B575-4FAA68DD5DB7}" srcOrd="0" destOrd="0" parTransId="{536F9D4F-5772-41E2-994B-93E44CE5F1E7}" sibTransId="{976B9F13-5FCE-4DF7-A7C1-A168164F821D}"/>
    <dgm:cxn modelId="{F088C032-3A7B-4A78-A1AF-8E64D239F53F}" type="presParOf" srcId="{1F5A23AB-D7A3-45D1-960B-1E0592D5A494}" destId="{A747C701-97D6-494B-AB17-5581052E83AC}" srcOrd="0" destOrd="0" presId="urn:microsoft.com/office/officeart/2005/8/layout/lProcess1"/>
    <dgm:cxn modelId="{9A4EC281-C1CC-4401-AD58-20A64CB0B545}" type="presParOf" srcId="{A747C701-97D6-494B-AB17-5581052E83AC}" destId="{030A767A-E25C-4AE9-BACD-65402567577A}" srcOrd="0" destOrd="0" presId="urn:microsoft.com/office/officeart/2005/8/layout/lProcess1"/>
    <dgm:cxn modelId="{BAFE5205-A895-4EE1-8D25-1FC819EC9159}" type="presParOf" srcId="{A747C701-97D6-494B-AB17-5581052E83AC}" destId="{EF23EB64-0245-4507-9800-78BCACB10A5D}" srcOrd="1" destOrd="0" presId="urn:microsoft.com/office/officeart/2005/8/layout/lProcess1"/>
    <dgm:cxn modelId="{D570D841-62BB-4F27-B3F0-69F9A197EEA2}" type="presParOf" srcId="{A747C701-97D6-494B-AB17-5581052E83AC}" destId="{A753560B-54A0-4C2B-B41D-C6402FB2FA4B}" srcOrd="2" destOrd="0" presId="urn:microsoft.com/office/officeart/2005/8/layout/lProcess1"/>
    <dgm:cxn modelId="{F5251C2E-71E3-4C23-9B54-21D1AD122068}" type="presParOf" srcId="{1F5A23AB-D7A3-45D1-960B-1E0592D5A494}" destId="{00B3FF0D-1745-47F5-A47A-A7BEFC57C98B}" srcOrd="1" destOrd="0" presId="urn:microsoft.com/office/officeart/2005/8/layout/lProcess1"/>
    <dgm:cxn modelId="{88146385-33C5-4326-859B-4A74900D7C69}" type="presParOf" srcId="{1F5A23AB-D7A3-45D1-960B-1E0592D5A494}" destId="{3304E08E-7D8B-461F-85EB-7DAE676A07C9}" srcOrd="2" destOrd="0" presId="urn:microsoft.com/office/officeart/2005/8/layout/lProcess1"/>
    <dgm:cxn modelId="{0F493D5C-E98D-4E17-85D6-04E4E0552DE3}" type="presParOf" srcId="{3304E08E-7D8B-461F-85EB-7DAE676A07C9}" destId="{99DEEBB2-8524-45E7-8845-50A73538BDA7}" srcOrd="0" destOrd="0" presId="urn:microsoft.com/office/officeart/2005/8/layout/lProcess1"/>
    <dgm:cxn modelId="{AA8101AF-8DD3-47E5-839C-ECB9D2C3F186}" type="presParOf" srcId="{3304E08E-7D8B-461F-85EB-7DAE676A07C9}" destId="{A736F66E-10A0-482E-99A1-E4B4B07977A6}" srcOrd="1" destOrd="0" presId="urn:microsoft.com/office/officeart/2005/8/layout/lProcess1"/>
    <dgm:cxn modelId="{8AE0712E-6594-4BFF-A38E-92C86C50A0F2}" type="presParOf" srcId="{3304E08E-7D8B-461F-85EB-7DAE676A07C9}" destId="{251C2D24-A550-4A8D-8ADF-935B9D437332}" srcOrd="2" destOrd="0" presId="urn:microsoft.com/office/officeart/2005/8/layout/lProcess1"/>
    <dgm:cxn modelId="{51828FFC-CFBC-463D-9880-DD12D0DA089B}" type="presParOf" srcId="{1F5A23AB-D7A3-45D1-960B-1E0592D5A494}" destId="{A38C7816-D882-4889-A1CC-F3E528790788}" srcOrd="3" destOrd="0" presId="urn:microsoft.com/office/officeart/2005/8/layout/lProcess1"/>
    <dgm:cxn modelId="{D9FE4968-EC24-4C82-9AEB-5435E7176005}" type="presParOf" srcId="{1F5A23AB-D7A3-45D1-960B-1E0592D5A494}" destId="{6DF6ECF0-092A-4D56-B458-F9CABEADB259}" srcOrd="4" destOrd="0" presId="urn:microsoft.com/office/officeart/2005/8/layout/lProcess1"/>
    <dgm:cxn modelId="{1419778C-1CC2-4116-BC5E-1AF4498699C0}" type="presParOf" srcId="{6DF6ECF0-092A-4D56-B458-F9CABEADB259}" destId="{68C8877B-0BF2-41FF-8BFB-A96EF7696CCB}" srcOrd="0" destOrd="0" presId="urn:microsoft.com/office/officeart/2005/8/layout/lProcess1"/>
    <dgm:cxn modelId="{747FB6C3-C286-4BE8-990F-32CAD20F0979}" type="presParOf" srcId="{6DF6ECF0-092A-4D56-B458-F9CABEADB259}" destId="{00D86CC8-48DA-4F1B-B835-0DE855856934}" srcOrd="1" destOrd="0" presId="urn:microsoft.com/office/officeart/2005/8/layout/lProcess1"/>
    <dgm:cxn modelId="{5793197A-60DF-4F89-8B06-71534D6EC01E}" type="presParOf" srcId="{6DF6ECF0-092A-4D56-B458-F9CABEADB259}" destId="{9521BEE4-B452-49F9-A26F-0FCA509566C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ADC5B1-BCAB-4F66-8261-014D7D253DEB}">
      <dsp:nvSpPr>
        <dsp:cNvPr id="0" name=""/>
        <dsp:cNvSpPr/>
      </dsp:nvSpPr>
      <dsp:spPr>
        <a:xfrm>
          <a:off x="0" y="3331198"/>
          <a:ext cx="8229600" cy="10933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ФГОС ООО</a:t>
          </a:r>
          <a:endParaRPr lang="ru-RU" sz="2800" kern="1200" dirty="0"/>
        </a:p>
      </dsp:txBody>
      <dsp:txXfrm>
        <a:off x="0" y="3331198"/>
        <a:ext cx="8229600" cy="590421"/>
      </dsp:txXfrm>
    </dsp:sp>
    <dsp:sp modelId="{A7D5C806-739A-45DD-A560-15C3F234CB78}">
      <dsp:nvSpPr>
        <dsp:cNvPr id="0" name=""/>
        <dsp:cNvSpPr/>
      </dsp:nvSpPr>
      <dsp:spPr>
        <a:xfrm>
          <a:off x="0" y="3899753"/>
          <a:ext cx="4114799" cy="502951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Компетенции</a:t>
          </a:r>
          <a:endParaRPr lang="ru-RU" sz="2200" kern="1200" dirty="0"/>
        </a:p>
      </dsp:txBody>
      <dsp:txXfrm>
        <a:off x="0" y="3899753"/>
        <a:ext cx="4114799" cy="502951"/>
      </dsp:txXfrm>
    </dsp:sp>
    <dsp:sp modelId="{431DF844-4C02-45A9-B0FC-992A5FE761AE}">
      <dsp:nvSpPr>
        <dsp:cNvPr id="0" name=""/>
        <dsp:cNvSpPr/>
      </dsp:nvSpPr>
      <dsp:spPr>
        <a:xfrm>
          <a:off x="4114800" y="3899753"/>
          <a:ext cx="4114799" cy="502951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Компетентность</a:t>
          </a:r>
          <a:endParaRPr lang="ru-RU" sz="2200" kern="1200" dirty="0"/>
        </a:p>
      </dsp:txBody>
      <dsp:txXfrm>
        <a:off x="4114800" y="3899753"/>
        <a:ext cx="4114799" cy="502951"/>
      </dsp:txXfrm>
    </dsp:sp>
    <dsp:sp modelId="{B1F86424-23C2-4ABE-AAFE-0180D1525931}">
      <dsp:nvSpPr>
        <dsp:cNvPr id="0" name=""/>
        <dsp:cNvSpPr/>
      </dsp:nvSpPr>
      <dsp:spPr>
        <a:xfrm rot="10800000">
          <a:off x="0" y="1665990"/>
          <a:ext cx="8229600" cy="168160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Современное образование</a:t>
          </a:r>
          <a:endParaRPr lang="ru-RU" sz="2800" kern="1200" dirty="0"/>
        </a:p>
      </dsp:txBody>
      <dsp:txXfrm rot="-10800000">
        <a:off x="0" y="1665990"/>
        <a:ext cx="8229600" cy="590244"/>
      </dsp:txXfrm>
    </dsp:sp>
    <dsp:sp modelId="{2438961D-A703-4ADB-AF41-6815BDE8665A}">
      <dsp:nvSpPr>
        <dsp:cNvPr id="0" name=""/>
        <dsp:cNvSpPr/>
      </dsp:nvSpPr>
      <dsp:spPr>
        <a:xfrm>
          <a:off x="0" y="2256235"/>
          <a:ext cx="8229600" cy="502801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Результаты освоения основных общеобразовательных программ</a:t>
          </a:r>
          <a:endParaRPr lang="ru-RU" sz="2200" kern="1200" dirty="0"/>
        </a:p>
      </dsp:txBody>
      <dsp:txXfrm>
        <a:off x="0" y="2256235"/>
        <a:ext cx="8229600" cy="502801"/>
      </dsp:txXfrm>
    </dsp:sp>
    <dsp:sp modelId="{0F9920E3-D650-4365-807C-629D40D8BB03}">
      <dsp:nvSpPr>
        <dsp:cNvPr id="0" name=""/>
        <dsp:cNvSpPr/>
      </dsp:nvSpPr>
      <dsp:spPr>
        <a:xfrm rot="10800000">
          <a:off x="0" y="782"/>
          <a:ext cx="8229600" cy="168160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Запрос государства</a:t>
          </a:r>
          <a:endParaRPr lang="ru-RU" sz="2800" kern="1200" dirty="0"/>
        </a:p>
      </dsp:txBody>
      <dsp:txXfrm rot="-10800000">
        <a:off x="0" y="782"/>
        <a:ext cx="8229600" cy="590244"/>
      </dsp:txXfrm>
    </dsp:sp>
    <dsp:sp modelId="{A8D025AE-91FE-4B56-8346-645638AB598D}">
      <dsp:nvSpPr>
        <dsp:cNvPr id="0" name=""/>
        <dsp:cNvSpPr/>
      </dsp:nvSpPr>
      <dsp:spPr>
        <a:xfrm>
          <a:off x="0" y="591026"/>
          <a:ext cx="8229600" cy="502801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Подготовка к жизни в высокотехнологичном конкурентном мире</a:t>
          </a:r>
          <a:endParaRPr lang="ru-RU" sz="2200" kern="1200" dirty="0"/>
        </a:p>
      </dsp:txBody>
      <dsp:txXfrm>
        <a:off x="0" y="591026"/>
        <a:ext cx="8229600" cy="502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0F4CFD-0037-41A0-A374-446FF76230DA}">
      <dsp:nvSpPr>
        <dsp:cNvPr id="0" name=""/>
        <dsp:cNvSpPr/>
      </dsp:nvSpPr>
      <dsp:spPr>
        <a:xfrm>
          <a:off x="2092" y="1020795"/>
          <a:ext cx="2424194" cy="1775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индивидуальные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общественные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государственные</a:t>
          </a:r>
          <a:endParaRPr lang="ru-RU" sz="1900" kern="1200" dirty="0"/>
        </a:p>
      </dsp:txBody>
      <dsp:txXfrm>
        <a:off x="42947" y="1061650"/>
        <a:ext cx="2342484" cy="1313171"/>
      </dsp:txXfrm>
    </dsp:sp>
    <dsp:sp modelId="{EBC60180-5B77-42F6-8569-56C09E3C39F3}">
      <dsp:nvSpPr>
        <dsp:cNvPr id="0" name=""/>
        <dsp:cNvSpPr/>
      </dsp:nvSpPr>
      <dsp:spPr>
        <a:xfrm>
          <a:off x="1357541" y="1048437"/>
          <a:ext cx="2428351" cy="2428351"/>
        </a:xfrm>
        <a:prstGeom prst="leftCircularArrow">
          <a:avLst>
            <a:gd name="adj1" fmla="val 3378"/>
            <a:gd name="adj2" fmla="val 417878"/>
            <a:gd name="adj3" fmla="val 2193388"/>
            <a:gd name="adj4" fmla="val 9024489"/>
            <a:gd name="adj5" fmla="val 3941"/>
          </a:avLst>
        </a:prstGeom>
        <a:solidFill>
          <a:srgbClr val="0070C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7997CD-E0CC-490B-9DE8-A01C893FB259}">
      <dsp:nvSpPr>
        <dsp:cNvPr id="0" name=""/>
        <dsp:cNvSpPr/>
      </dsp:nvSpPr>
      <dsp:spPr>
        <a:xfrm>
          <a:off x="616292" y="2415677"/>
          <a:ext cx="1913269" cy="760844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потребности</a:t>
          </a:r>
          <a:endParaRPr lang="ru-RU" sz="2200" kern="1200" dirty="0"/>
        </a:p>
      </dsp:txBody>
      <dsp:txXfrm>
        <a:off x="638576" y="2437961"/>
        <a:ext cx="1868701" cy="716276"/>
      </dsp:txXfrm>
    </dsp:sp>
    <dsp:sp modelId="{ABF202A1-35F1-4118-AAC1-26D16408C48F}">
      <dsp:nvSpPr>
        <dsp:cNvPr id="0" name=""/>
        <dsp:cNvSpPr/>
      </dsp:nvSpPr>
      <dsp:spPr>
        <a:xfrm>
          <a:off x="2920147" y="1020795"/>
          <a:ext cx="2152428" cy="1775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ключевые задачи</a:t>
          </a:r>
          <a:endParaRPr lang="ru-RU" sz="2000" kern="1200" dirty="0"/>
        </a:p>
      </dsp:txBody>
      <dsp:txXfrm>
        <a:off x="2961002" y="1442072"/>
        <a:ext cx="2070718" cy="1313171"/>
      </dsp:txXfrm>
    </dsp:sp>
    <dsp:sp modelId="{F9A3E6E7-EDBB-4CFB-A9B9-9E0CB2AE89C5}">
      <dsp:nvSpPr>
        <dsp:cNvPr id="0" name=""/>
        <dsp:cNvSpPr/>
      </dsp:nvSpPr>
      <dsp:spPr>
        <a:xfrm>
          <a:off x="4159672" y="206678"/>
          <a:ext cx="2857025" cy="2857025"/>
        </a:xfrm>
        <a:prstGeom prst="circularArrow">
          <a:avLst>
            <a:gd name="adj1" fmla="val 2871"/>
            <a:gd name="adj2" fmla="val 350956"/>
            <a:gd name="adj3" fmla="val 19473533"/>
            <a:gd name="adj4" fmla="val 12575511"/>
            <a:gd name="adj5" fmla="val 3349"/>
          </a:avLst>
        </a:prstGeom>
        <a:solidFill>
          <a:srgbClr val="0070C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938B9F-D7A9-4C79-B47A-5072272691C2}">
      <dsp:nvSpPr>
        <dsp:cNvPr id="0" name=""/>
        <dsp:cNvSpPr/>
      </dsp:nvSpPr>
      <dsp:spPr>
        <a:xfrm>
          <a:off x="3398464" y="640373"/>
          <a:ext cx="1913269" cy="760844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общее образование</a:t>
          </a:r>
          <a:endParaRPr lang="ru-RU" sz="2200" kern="1200" dirty="0"/>
        </a:p>
      </dsp:txBody>
      <dsp:txXfrm>
        <a:off x="3420748" y="662657"/>
        <a:ext cx="1868701" cy="716276"/>
      </dsp:txXfrm>
    </dsp:sp>
    <dsp:sp modelId="{B488B110-0AC9-4903-9FA0-7B90DB0851A1}">
      <dsp:nvSpPr>
        <dsp:cNvPr id="0" name=""/>
        <dsp:cNvSpPr/>
      </dsp:nvSpPr>
      <dsp:spPr>
        <a:xfrm>
          <a:off x="5702319" y="1020795"/>
          <a:ext cx="2419631" cy="1775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предметные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err="1" smtClean="0"/>
            <a:t>метапредметные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личностные </a:t>
          </a:r>
          <a:endParaRPr lang="ru-RU" sz="1900" kern="1200" dirty="0"/>
        </a:p>
      </dsp:txBody>
      <dsp:txXfrm>
        <a:off x="5743174" y="1061650"/>
        <a:ext cx="2337921" cy="1313171"/>
      </dsp:txXfrm>
    </dsp:sp>
    <dsp:sp modelId="{105EC8B1-38F6-448B-881A-7E188EADA661}">
      <dsp:nvSpPr>
        <dsp:cNvPr id="0" name=""/>
        <dsp:cNvSpPr/>
      </dsp:nvSpPr>
      <dsp:spPr>
        <a:xfrm>
          <a:off x="6314237" y="2415677"/>
          <a:ext cx="1913269" cy="760844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результаты освоения ООП </a:t>
          </a:r>
          <a:endParaRPr lang="ru-RU" sz="2200" kern="1200" dirty="0"/>
        </a:p>
      </dsp:txBody>
      <dsp:txXfrm>
        <a:off x="6336521" y="2437961"/>
        <a:ext cx="1868701" cy="7162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A767A-E25C-4AE9-BACD-65402567577A}">
      <dsp:nvSpPr>
        <dsp:cNvPr id="0" name=""/>
        <dsp:cNvSpPr/>
      </dsp:nvSpPr>
      <dsp:spPr>
        <a:xfrm>
          <a:off x="1718" y="94355"/>
          <a:ext cx="2611437" cy="6528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ЦЕЛИ</a:t>
          </a:r>
          <a:r>
            <a:rPr lang="ru-RU" sz="1700" kern="1200" dirty="0" smtClean="0"/>
            <a:t>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от триединой цели</a:t>
          </a:r>
          <a:endParaRPr lang="ru-RU" sz="1700" kern="1200" dirty="0"/>
        </a:p>
      </dsp:txBody>
      <dsp:txXfrm>
        <a:off x="20840" y="113477"/>
        <a:ext cx="2573193" cy="614615"/>
      </dsp:txXfrm>
    </dsp:sp>
    <dsp:sp modelId="{EF23EB64-0245-4507-9800-78BCACB10A5D}">
      <dsp:nvSpPr>
        <dsp:cNvPr id="0" name=""/>
        <dsp:cNvSpPr/>
      </dsp:nvSpPr>
      <dsp:spPr>
        <a:xfrm rot="5400000">
          <a:off x="1250312" y="804340"/>
          <a:ext cx="114250" cy="114250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53560B-54A0-4C2B-B41D-C6402FB2FA4B}">
      <dsp:nvSpPr>
        <dsp:cNvPr id="0" name=""/>
        <dsp:cNvSpPr/>
      </dsp:nvSpPr>
      <dsp:spPr>
        <a:xfrm>
          <a:off x="1718" y="975715"/>
          <a:ext cx="2611437" cy="1967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К определению через деятельность учащихся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К самостоятельному </a:t>
          </a:r>
          <a:r>
            <a:rPr lang="ru-RU" sz="1900" kern="1200" dirty="0" err="1" smtClean="0"/>
            <a:t>целеполаганию</a:t>
          </a:r>
          <a:endParaRPr lang="ru-RU" sz="1900" kern="1200" dirty="0" smtClean="0"/>
        </a:p>
      </dsp:txBody>
      <dsp:txXfrm>
        <a:off x="59342" y="1033339"/>
        <a:ext cx="2496189" cy="1852163"/>
      </dsp:txXfrm>
    </dsp:sp>
    <dsp:sp modelId="{99DEEBB2-8524-45E7-8845-50A73538BDA7}">
      <dsp:nvSpPr>
        <dsp:cNvPr id="0" name=""/>
        <dsp:cNvSpPr/>
      </dsp:nvSpPr>
      <dsp:spPr>
        <a:xfrm>
          <a:off x="2978757" y="94355"/>
          <a:ext cx="2611437" cy="6528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СОДЕРЖАНИЕ</a:t>
          </a:r>
          <a:r>
            <a:rPr lang="ru-RU" sz="1700" b="0" kern="1200" dirty="0" smtClean="0"/>
            <a:t>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от линейного урока</a:t>
          </a:r>
          <a:endParaRPr lang="ru-RU" sz="1700" kern="1200" dirty="0"/>
        </a:p>
      </dsp:txBody>
      <dsp:txXfrm>
        <a:off x="2997879" y="113477"/>
        <a:ext cx="2573193" cy="614615"/>
      </dsp:txXfrm>
    </dsp:sp>
    <dsp:sp modelId="{A736F66E-10A0-482E-99A1-E4B4B07977A6}">
      <dsp:nvSpPr>
        <dsp:cNvPr id="0" name=""/>
        <dsp:cNvSpPr/>
      </dsp:nvSpPr>
      <dsp:spPr>
        <a:xfrm rot="5400000">
          <a:off x="4227350" y="804340"/>
          <a:ext cx="114250" cy="114250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C2D24-A550-4A8D-8ADF-935B9D437332}">
      <dsp:nvSpPr>
        <dsp:cNvPr id="0" name=""/>
        <dsp:cNvSpPr/>
      </dsp:nvSpPr>
      <dsp:spPr>
        <a:xfrm>
          <a:off x="2978757" y="975715"/>
          <a:ext cx="2611437" cy="2993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Линия </a:t>
          </a:r>
          <a:r>
            <a:rPr lang="ru-RU" sz="1900" kern="1200" dirty="0" err="1" smtClean="0"/>
            <a:t>мотивизации</a:t>
          </a:r>
          <a:endParaRPr lang="ru-RU" sz="19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Линия содержания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Линия дидактических приемов, методов, стратегий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Линия организационная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Линия …</a:t>
          </a:r>
          <a:endParaRPr lang="ru-RU" sz="1900" kern="1200" dirty="0"/>
        </a:p>
      </dsp:txBody>
      <dsp:txXfrm>
        <a:off x="3055243" y="1052201"/>
        <a:ext cx="2458465" cy="2840956"/>
      </dsp:txXfrm>
    </dsp:sp>
    <dsp:sp modelId="{68C8877B-0BF2-41FF-8BFB-A96EF7696CCB}">
      <dsp:nvSpPr>
        <dsp:cNvPr id="0" name=""/>
        <dsp:cNvSpPr/>
      </dsp:nvSpPr>
      <dsp:spPr>
        <a:xfrm>
          <a:off x="5955796" y="94355"/>
          <a:ext cx="2611437" cy="6528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РЕЗУЛЬТАТЫ</a:t>
          </a:r>
          <a:r>
            <a:rPr lang="ru-RU" sz="1700" kern="1200" dirty="0" smtClean="0"/>
            <a:t>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от отметки к оценке</a:t>
          </a:r>
          <a:endParaRPr lang="ru-RU" sz="1700" kern="1200" dirty="0"/>
        </a:p>
      </dsp:txBody>
      <dsp:txXfrm>
        <a:off x="5974918" y="113477"/>
        <a:ext cx="2573193" cy="614615"/>
      </dsp:txXfrm>
    </dsp:sp>
    <dsp:sp modelId="{00D86CC8-48DA-4F1B-B835-0DE855856934}">
      <dsp:nvSpPr>
        <dsp:cNvPr id="0" name=""/>
        <dsp:cNvSpPr/>
      </dsp:nvSpPr>
      <dsp:spPr>
        <a:xfrm rot="5400000">
          <a:off x="7204389" y="804340"/>
          <a:ext cx="114250" cy="114250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21BEE4-B452-49F9-A26F-0FCA509566C7}">
      <dsp:nvSpPr>
        <dsp:cNvPr id="0" name=""/>
        <dsp:cNvSpPr/>
      </dsp:nvSpPr>
      <dsp:spPr>
        <a:xfrm>
          <a:off x="5955796" y="975715"/>
          <a:ext cx="2611437" cy="1949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Предметные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1900" kern="1200" dirty="0" err="1" smtClean="0"/>
            <a:t>Метапредметные</a:t>
          </a:r>
          <a:endParaRPr lang="ru-RU" sz="19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Личностные</a:t>
          </a:r>
          <a:endParaRPr lang="ru-RU" sz="1900" kern="1200" dirty="0"/>
        </a:p>
      </dsp:txBody>
      <dsp:txXfrm>
        <a:off x="6012880" y="1032799"/>
        <a:ext cx="2497269" cy="1834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1238-4436-40BB-AE46-8EFB9A438BF6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D96D7-4295-40ED-9B18-C4046381F6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16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Технологическая карта урока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Педагогическая деятельность, несмотря на ее творческих характер, технологична, а значит, строится не только на вдохновении учителя, но и на определенных алгоритмах, модулях, т.е. на том, что позволяет учителю конструировать образовательный процесс применительно к его целям, задачам и условиям.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Методические разработки уроков учителю целесообразно проводить в формате технологических карт. Технологическая карта урока – современная форма планирования педагогического взаимодействия учителя и учащихся. В ней должен быть описан весь процесс деятельности учащихся и учителя максимально детально и конкретно.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Предлагаемые варианты шаблонов технологических карт разнообразны. Например, краткий вариант: этапы урока / формируемые результаты / деятельность учителя / деятельность обучающихся.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Или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5-модульный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вариант, где каждый элемент урока прописывается в соответствии с формируемыми УУД.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Таким образом, конспект</a:t>
            </a:r>
            <a:r>
              <a:rPr lang="ru-RU" baseline="0" dirty="0" smtClean="0"/>
              <a:t> традиционного урока превращается в технологическую карту современного урока.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 – дидактическая единица образовательного процесса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Основной дидактической единицей учебного процесса более 500 лет является урок. Меняются цели и содержание образования, требования к результатам; появляются новые технические средства и технологии обучения, а урок, оставаясь основной дидактической единицей образовательного процесса, должен обеспечить развитие качеств выпускника, отвечающих требованиям современного общества.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«Урок – это систематически применяемая для решения задач обучения, воспитания и развития учащихся форма организации деятельности постоянного состава учителей и учащихся в определенный отрезок времени»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Подласый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И. П. Педагогика. Новый курс: в 2-х кн. – кн. 1. М.: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Владос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2000. – С. 521.).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Какие требования предъявляются к уроку сегодня?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 как основа реализации стандарта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Современный урок должен соответствовать запросам государства, т.е. должен готовить ребенка к жизни в высокотехнологичном конкурентном мире. На уроке должны формироваться навыки самостоятельного и критического мышления, творческое мышление, а также умение работать с информацией, осуществлять деятельность в коллективе. Урок должен отвечать качественным характеристикам современного образования. Ключевой характеристикой качества образования сегодня становятся требования стандарта – требования к результатам освоения основных общеобразовательных программ. Концепция стандартов дополняет «знания», «умения», «навыки» «компетенциями». Основным результатом обучения становится освоение обобщенных способов действий (компетенций) и достижение новых уровней развития личности учащихся (компетентности).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Концепция стандартов предлагает новое определение того, что называется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общеучебными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(универсальными учебными) действиями, которые обеспечивают способность учащегося к саморазвитию посредством сознательного и активного присвоения нового социального опыта. Требования к результатам освоения ООП структурируются по ключевым задачам общего образования, отражающим индивидуальные, общественные и государственные потребности, и включают в себя предметные,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метапредметные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личностные результаты.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Каким образом это отражается в структуре и содержании урока?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Типология уроков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Классическая дидактика предлагает известную типологию уроков: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уроки изучения нового материала (в такой урок входят вводная и вступительная части, наблюдения и сбор материалов),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уроки совершенствования знаний, умений и навыков (это могут быть уроки формирования умений и навыков, целевого применения усвоенного материала и др.),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уроки обобщения и систематизации изученного материала,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уроки контрольного учета и оценки знаний, умений и навыков,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комбинированные уроки (решают несколько дидактических задач).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Каждому типу урока соответствует определенная структура. В общем виде структура классического урока содержит следующие элементы: организационный момент, проверка домашнего задания, актуализация знаний, изучение нового материала, первичная проверка понимания учебного материала, закрепление знаний, решение проблемных задач, обобщение изученного материала, контроль и оценка знаний, домашнее задание, подведение итогов урока. А также – цель урока, содержание учебного материала, методы и приемы обучения, способы организации учебной деятельности.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традиционном уроке деятельность учителя и учащихся методически жестко регламентирована и ограничена рамками содержания урока.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 в соответствии с идеями ФГОС ООО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 ФГОС рождает новые модели построения урока. Современный урок в контексте стандарта может быть представлен как образовательная технология, где цели и результаты урока связаны (воспроизводимы), а процесс зависит от типа урока и методов, выбранных педагогом.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Структура современного урока соответствует признакам образовательных технологий: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диагностичность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описания цели (определение по выделенным критериям),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воспроизводимость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педагогического процесса;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воспроизводимость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педагогических результатов.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Ведущими ориентирами для современного урока могут стать следующие положения: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триединой цели урока – к формулировке целей через деятельность учащихся – к самостоятельному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целеполаганию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традиционного урока – к многокомпонентному уроку;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традиционной отметки – к современной оценке.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структуре современного урока можно выделить инвариантную часть: активное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целеполагание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основной этап в соответствии с обучающей целью урока; этап оценочной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Современный урок построен как технология и с применением современных образовательных технологий (список).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Эти технологии различаются по декларируемым задачам, по организации процесса обучения, но цели и конечный результат этих технологий можно в общем виде описать как формирование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результатов. Цель – достижение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результатов – сегодня заявлена во ФГОС, а характеристика этих результатов сформулирована в терминах УУД.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0DA6D6A-7F46-42AD-90F8-7FDB8E793DBF}" type="datetimeFigureOut">
              <a:rPr lang="ru-RU" smtClean="0"/>
              <a:pPr/>
              <a:t>12.12.2016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 cap="none" spc="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chemeClr val="tx1">
              <a:lumMod val="95000"/>
              <a:lumOff val="5000"/>
            </a:schemeClr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6118448" cy="1470025"/>
          </a:xfrm>
        </p:spPr>
        <p:txBody>
          <a:bodyPr/>
          <a:lstStyle/>
          <a:p>
            <a:r>
              <a:rPr lang="ru-RU" dirty="0" smtClean="0"/>
              <a:t>Урок в свете требований ФГОС ООО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6400800" cy="64807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13.12.2016</a:t>
            </a:r>
            <a:endParaRPr lang="ru-RU" sz="2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7544" y="5229200"/>
            <a:ext cx="4464496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noProof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rPr>
              <a:t>Левшина С. В., учитель химии ГБОУ лицея № 393, методист ИМЦ Кировского района Санкт-Петербурга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25400" dist="25400" dir="2700000" algn="tl" rotWithShape="0">
                  <a:schemeClr val="bg1">
                    <a:alpha val="80000"/>
                  </a:schemeClr>
                </a:outerShdw>
              </a:effectLst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3140968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Типология уроков</a:t>
            </a:r>
          </a:p>
          <a:p>
            <a:pPr algn="ctr"/>
            <a:r>
              <a:rPr lang="ru-RU" sz="2800" b="1" dirty="0" smtClean="0"/>
              <a:t>Технологическая карта урока</a:t>
            </a:r>
            <a:endParaRPr lang="ru-RU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Структура урока по ФГОС</a:t>
            </a:r>
            <a:endParaRPr lang="ru-RU" sz="3200" dirty="0"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r>
              <a:rPr lang="ru-RU" sz="2200" b="0" dirty="0" smtClean="0"/>
              <a:t>активное целеполагание</a:t>
            </a:r>
          </a:p>
          <a:p>
            <a:r>
              <a:rPr lang="ru-RU" sz="2200" b="0" dirty="0" smtClean="0"/>
              <a:t>основной этап в соответствии с обучающей целью урока</a:t>
            </a:r>
          </a:p>
          <a:p>
            <a:r>
              <a:rPr lang="ru-RU" sz="2200" b="0" dirty="0" smtClean="0"/>
              <a:t>оценочная деятельность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399853"/>
              </p:ext>
            </p:extLst>
          </p:nvPr>
        </p:nvGraphicFramePr>
        <p:xfrm>
          <a:off x="457200" y="3748500"/>
          <a:ext cx="8229600" cy="1912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912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Этапы урока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Деятельность учителя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Деятельность учащихся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Формирование УУД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47506" y="2994720"/>
            <a:ext cx="82289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Модель урока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1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Технологическая карта урока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Технологическая карта урока </a:t>
            </a:r>
            <a:r>
              <a:rPr lang="ru-RU" sz="2400" b="0" dirty="0" smtClean="0"/>
              <a:t>– современная форма планирования педагогического взаимодействия учителя и учащихся</a:t>
            </a:r>
          </a:p>
          <a:p>
            <a:pPr algn="just"/>
            <a:r>
              <a:rPr lang="ru-RU" sz="2400" b="0" dirty="0" smtClean="0"/>
              <a:t>Детально описывает весь процесс деятельности учащихся и учителя </a:t>
            </a:r>
          </a:p>
          <a:p>
            <a:pPr algn="just"/>
            <a:r>
              <a:rPr lang="ru-RU" sz="2400" b="0" u="sng" dirty="0" smtClean="0"/>
              <a:t>Структура и содержание</a:t>
            </a:r>
            <a:r>
              <a:rPr lang="ru-RU" sz="2400" b="0" dirty="0" smtClean="0"/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2200" b="0" dirty="0" smtClean="0"/>
              <a:t>этапы урока;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2200" b="0" dirty="0" smtClean="0"/>
              <a:t>результаты урока четко фиксируются и соотносятся со всеми операциями и действиями;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2200" b="0" dirty="0" smtClean="0"/>
              <a:t>четко координируются и соотносятся друг с другом действия всех субъектов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Технологическая карта урока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"/>
          </a:xfrm>
        </p:spPr>
        <p:txBody>
          <a:bodyPr>
            <a:normAutofit/>
          </a:bodyPr>
          <a:lstStyle/>
          <a:p>
            <a:pPr algn="just"/>
            <a:r>
              <a:rPr lang="ru-RU" sz="2400" i="1" dirty="0" smtClean="0"/>
              <a:t>Краткий вариант</a:t>
            </a:r>
          </a:p>
        </p:txBody>
      </p:sp>
      <p:graphicFrame>
        <p:nvGraphicFramePr>
          <p:cNvPr id="5" name="Group 29"/>
          <p:cNvGraphicFramePr>
            <a:graphicFrameLocks/>
          </p:cNvGraphicFramePr>
          <p:nvPr/>
        </p:nvGraphicFramePr>
        <p:xfrm>
          <a:off x="323528" y="3789040"/>
          <a:ext cx="8496944" cy="21329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44216"/>
                <a:gridCol w="2320830"/>
                <a:gridCol w="2154622"/>
                <a:gridCol w="2077276"/>
              </a:tblGrid>
              <a:tr h="7620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Ход урока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Этап урока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Формируемые результаты (предметные и </a:t>
                      </a:r>
                      <a:r>
                        <a:rPr kumimoji="0" lang="ru-RU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метапредметные</a:t>
                      </a: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Деятельность учителя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Деятельность обучающихся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</a:tr>
              <a:tr h="8222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T="45725" marB="45725" horzOverflow="overflow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1628800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Предмет_______________________________________________________________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Класс__________________________________________________________________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Автор УМК_____________________________________________________________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Тема урока ____________________________________________________________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Тип урока______________________________________________________________</a:t>
            </a:r>
          </a:p>
          <a:p>
            <a:r>
              <a:rPr lang="ru-RU" b="1" dirty="0" smtClean="0"/>
              <a:t>Технология построения __________________________________________________</a:t>
            </a:r>
          </a:p>
          <a:p>
            <a:r>
              <a:rPr lang="ru-RU" b="1" dirty="0" smtClean="0"/>
              <a:t>Цель: __________________________________________________________________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Технологическая карта урока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"/>
          </a:xfrm>
        </p:spPr>
        <p:txBody>
          <a:bodyPr>
            <a:normAutofit/>
          </a:bodyPr>
          <a:lstStyle/>
          <a:p>
            <a:pPr algn="just"/>
            <a:r>
              <a:rPr lang="ru-RU" sz="2400" i="1" dirty="0" smtClean="0"/>
              <a:t>5-модульный вариант инвариантной части</a:t>
            </a:r>
          </a:p>
        </p:txBody>
      </p:sp>
      <p:graphicFrame>
        <p:nvGraphicFramePr>
          <p:cNvPr id="7" name="Group 61"/>
          <p:cNvGraphicFramePr>
            <a:graphicFrameLocks/>
          </p:cNvGraphicFramePr>
          <p:nvPr/>
        </p:nvGraphicFramePr>
        <p:xfrm>
          <a:off x="323529" y="2348880"/>
          <a:ext cx="8604446" cy="298938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86716"/>
                <a:gridCol w="788487"/>
                <a:gridCol w="836733"/>
                <a:gridCol w="864159"/>
                <a:gridCol w="864159"/>
                <a:gridCol w="936172"/>
                <a:gridCol w="864159"/>
                <a:gridCol w="864159"/>
                <a:gridCol w="864159"/>
                <a:gridCol w="935543"/>
              </a:tblGrid>
              <a:tr h="725072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Ход урока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Этап урока</a:t>
                      </a:r>
                    </a:p>
                  </a:txBody>
                  <a:tcPr marL="91441" marR="91441" marT="45718" marB="45718" horzOverflow="overflow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Деятельность учащихся</a:t>
                      </a:r>
                    </a:p>
                  </a:txBody>
                  <a:tcPr marL="91441" marR="91441" marT="45718" marB="45718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137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Познавательная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Коммуникативная 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7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Регулятивная 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Личностная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976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Задание базового уровня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Задание повышенного уровня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59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Осуществляемые действия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Формируемые способы деятельности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Осуществляемые действия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Формируемые способы деятельности 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Осуществляемые действия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Формируемые способы деятельности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Осуществляемые действия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Формируемые способы деятельности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</a:tr>
              <a:tr h="574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41" marR="91441" marT="45718" marB="45718" horzOverflow="overflow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292080" y="5949280"/>
            <a:ext cx="3343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err="1" smtClean="0"/>
              <a:t>Копотева</a:t>
            </a:r>
            <a:r>
              <a:rPr lang="ru-RU" b="1" i="1" dirty="0" smtClean="0"/>
              <a:t> Г.Л., </a:t>
            </a:r>
            <a:r>
              <a:rPr lang="ru-RU" b="1" i="1" dirty="0" err="1" smtClean="0"/>
              <a:t>Логвинова</a:t>
            </a:r>
            <a:r>
              <a:rPr lang="ru-RU" b="1" i="1" dirty="0" smtClean="0"/>
              <a:t> И.М.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5" name="Group 3"/>
          <p:cNvGraphicFramePr>
            <a:graphicFrameLocks noGrp="1"/>
          </p:cNvGraphicFramePr>
          <p:nvPr>
            <p:ph type="body" idx="4294967295"/>
          </p:nvPr>
        </p:nvGraphicFramePr>
        <p:xfrm>
          <a:off x="251520" y="4011864"/>
          <a:ext cx="8649592" cy="2295558"/>
        </p:xfrm>
        <a:graphic>
          <a:graphicData uri="http://schemas.openxmlformats.org/drawingml/2006/table">
            <a:tbl>
              <a:tblPr/>
              <a:tblGrid>
                <a:gridCol w="733135"/>
                <a:gridCol w="750384"/>
                <a:gridCol w="819385"/>
                <a:gridCol w="1014216"/>
                <a:gridCol w="1106275"/>
                <a:gridCol w="1109691"/>
                <a:gridCol w="1104570"/>
                <a:gridCol w="1107982"/>
                <a:gridCol w="903954"/>
              </a:tblGrid>
              <a:tr h="4972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Ход урока</a:t>
                      </a:r>
                    </a:p>
                  </a:txBody>
                  <a:tcPr marL="91426" marR="91426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Деятельность учителя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Деятельность учащихся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935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Задание базового уровня</a:t>
                      </a:r>
                    </a:p>
                  </a:txBody>
                  <a:tcPr marL="91426" marR="91426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Задание </a:t>
                      </a:r>
                      <a:r>
                        <a:rPr kumimoji="0" lang="ru-RU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повы-шенного</a:t>
                      </a:r>
                      <a:r>
                        <a:rPr kumimoji="0" lang="ru-RU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уровня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Познавательная 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Коммуникативная 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Регулятивная 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34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Осуществля-емые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действия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Формируемые способы деятельности 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Осуществля-емые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действия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Формируемые способы деятельности 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Осуществля-емые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действия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Формируемые способы деятельности </a:t>
                      </a: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6347048" cy="113813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ru-RU" sz="2200" b="1" dirty="0" smtClean="0"/>
              <a:t>Общий вид технологической  карты урока, </a:t>
            </a:r>
            <a:br>
              <a:rPr lang="ru-RU" sz="2200" b="1" dirty="0" smtClean="0"/>
            </a:br>
            <a:r>
              <a:rPr lang="ru-RU" sz="2200" b="1" dirty="0" smtClean="0"/>
              <a:t>реализующего </a:t>
            </a:r>
            <a:r>
              <a:rPr lang="ru-RU" sz="2200" b="1" dirty="0" err="1" smtClean="0"/>
              <a:t>системно-деятельностный</a:t>
            </a:r>
            <a:r>
              <a:rPr lang="ru-RU" sz="2200" b="1" dirty="0" smtClean="0"/>
              <a:t> подход и формирование УУД</a:t>
            </a:r>
            <a:endParaRPr lang="ru-RU" sz="2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484784"/>
            <a:ext cx="8424936" cy="2380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Предмет_______________________________________________________________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Класс__________________________________________________________________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Автор УМК_____________________________________________________________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Тема урока ____________________________________________________________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Тип урока______________________________________________________________</a:t>
            </a:r>
          </a:p>
          <a:p>
            <a:r>
              <a:rPr lang="ru-RU" sz="1600" b="1" dirty="0" smtClean="0"/>
              <a:t>Технология построения __________________________________________________</a:t>
            </a:r>
          </a:p>
          <a:p>
            <a:r>
              <a:rPr lang="ru-RU" sz="1600" b="1" dirty="0" smtClean="0"/>
              <a:t>Цель: __________________________________________________________________</a:t>
            </a:r>
          </a:p>
          <a:p>
            <a:r>
              <a:rPr lang="ru-RU" sz="1600" b="1" dirty="0" smtClean="0"/>
              <a:t>Планируемые результаты: 1) предметные; 2) </a:t>
            </a:r>
            <a:r>
              <a:rPr lang="ru-RU" sz="1600" b="1" dirty="0" err="1" smtClean="0"/>
              <a:t>метапредметные</a:t>
            </a:r>
            <a:endParaRPr lang="ru-RU" sz="1600" b="1" dirty="0" smtClean="0"/>
          </a:p>
          <a:p>
            <a:r>
              <a:rPr lang="ru-RU" sz="1600" b="1" dirty="0" smtClean="0"/>
              <a:t>Дидактические задачи этапов урока: 1) подготовительный; 2) основной; 3) заключительный</a:t>
            </a:r>
            <a:endParaRPr lang="ru-RU" sz="1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3068960"/>
            <a:ext cx="7772400" cy="270001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СОЗДАНИЕ технологической карты урока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7772400" cy="7871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Деловая игра «Запрос»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07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39552" y="1556792"/>
            <a:ext cx="8375848" cy="4680520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/>
              <a:t>«Новаторы»</a:t>
            </a:r>
            <a:r>
              <a:rPr lang="ru-RU" sz="2000" dirty="0" smtClean="0"/>
              <a:t> </a:t>
            </a:r>
            <a:r>
              <a:rPr lang="ru-RU" sz="2000" b="0" dirty="0" smtClean="0"/>
              <a:t>-</a:t>
            </a:r>
            <a:r>
              <a:rPr lang="ru-RU" sz="2000" dirty="0" smtClean="0"/>
              <a:t> </a:t>
            </a:r>
            <a:r>
              <a:rPr lang="ru-RU" sz="2000" b="0" dirty="0" smtClean="0"/>
              <a:t>в этой роли поочередно выступают все команды. Задача группы – представить на защиту и обосновать новые, прогрессивные идеи</a:t>
            </a:r>
          </a:p>
          <a:p>
            <a:pPr algn="just"/>
            <a:r>
              <a:rPr lang="ru-RU" sz="2000" b="1" dirty="0" smtClean="0"/>
              <a:t>«Оптимисты»</a:t>
            </a:r>
            <a:r>
              <a:rPr lang="ru-RU" sz="2000" dirty="0" smtClean="0"/>
              <a:t> </a:t>
            </a:r>
            <a:r>
              <a:rPr lang="ru-RU" sz="2000" b="0" dirty="0" smtClean="0"/>
              <a:t>- в этой роли поочередно выступают все команды. Задача группы – аргументировано и обоснованно защитить идею «новаторов»</a:t>
            </a:r>
          </a:p>
          <a:p>
            <a:pPr algn="just"/>
            <a:r>
              <a:rPr lang="ru-RU" sz="2000" b="1" dirty="0" smtClean="0"/>
              <a:t>«Пессимисты»</a:t>
            </a:r>
            <a:r>
              <a:rPr lang="ru-RU" sz="2000" dirty="0" smtClean="0"/>
              <a:t> </a:t>
            </a:r>
            <a:r>
              <a:rPr lang="ru-RU" sz="2000" b="0" dirty="0" smtClean="0"/>
              <a:t>- в этой роли поочередно выступают все команды. Задача группы – аргументировано и обоснованно вскрыть несостоятельность выдвинутой на защиту идеи</a:t>
            </a:r>
          </a:p>
          <a:p>
            <a:pPr algn="just"/>
            <a:r>
              <a:rPr lang="ru-RU" sz="2000" dirty="0" smtClean="0"/>
              <a:t>«Реалисты» </a:t>
            </a:r>
            <a:r>
              <a:rPr lang="ru-RU" sz="2000" b="0" dirty="0" smtClean="0"/>
              <a:t>- в этой роли поочередно выступают все команды. Задача группы – аргументировано доказать возможность реального внедрения выдвинутой «новаторами»</a:t>
            </a:r>
          </a:p>
          <a:p>
            <a:pPr algn="just"/>
            <a:r>
              <a:rPr lang="ru-RU" sz="2000" b="1" dirty="0" smtClean="0"/>
              <a:t>«Эксперты»</a:t>
            </a:r>
            <a:r>
              <a:rPr lang="ru-RU" sz="2000" dirty="0" smtClean="0"/>
              <a:t>. </a:t>
            </a:r>
            <a:r>
              <a:rPr lang="ru-RU" sz="2000" b="0" dirty="0" smtClean="0"/>
              <a:t>Задача группы – произвести экспертизу всей деятельности участников игры</a:t>
            </a:r>
            <a:endParaRPr lang="ru-RU" sz="2000" b="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Структура игрового комплекса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00160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295400" y="1916832"/>
            <a:ext cx="7620000" cy="3240360"/>
          </a:xfrm>
        </p:spPr>
        <p:txBody>
          <a:bodyPr>
            <a:normAutofit/>
          </a:bodyPr>
          <a:lstStyle/>
          <a:p>
            <a:r>
              <a:rPr lang="ru-RU" sz="2400" i="1" dirty="0" smtClean="0"/>
              <a:t>Подготовительный этап (</a:t>
            </a:r>
            <a:r>
              <a:rPr lang="ru-RU" sz="2400" i="1" dirty="0"/>
              <a:t>2</a:t>
            </a:r>
            <a:r>
              <a:rPr lang="ru-RU" sz="2400" i="1" dirty="0" smtClean="0"/>
              <a:t> мин)</a:t>
            </a:r>
          </a:p>
          <a:p>
            <a:r>
              <a:rPr lang="ru-RU" sz="2400" i="1" dirty="0" smtClean="0"/>
              <a:t>Коллективный поиск идей (15 мин)</a:t>
            </a:r>
          </a:p>
          <a:p>
            <a:r>
              <a:rPr lang="ru-RU" sz="2400" i="1" dirty="0" smtClean="0"/>
              <a:t>Защита идей (10 мин для каждой команды)</a:t>
            </a:r>
          </a:p>
          <a:p>
            <a:r>
              <a:rPr lang="ru-RU" sz="2400" i="1" dirty="0" smtClean="0"/>
              <a:t>Заключительный этап (5 мин)</a:t>
            </a:r>
          </a:p>
          <a:p>
            <a:r>
              <a:rPr lang="ru-RU" sz="2400" i="1" dirty="0" smtClean="0"/>
              <a:t>Подведение итогов</a:t>
            </a:r>
            <a:r>
              <a:rPr lang="ru-RU" sz="2400" dirty="0" smtClean="0"/>
              <a:t> (3 мин)</a:t>
            </a:r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Структура и регламент игры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5013176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Время игры 50 – 60 мин</a:t>
            </a:r>
            <a:endParaRPr lang="ru-RU" sz="2800" dirty="0"/>
          </a:p>
        </p:txBody>
      </p:sp>
      <p:pic>
        <p:nvPicPr>
          <p:cNvPr id="6146" name="Picture 2" descr="http://variants.dp.ua/photo/p543493-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293096"/>
            <a:ext cx="2935310" cy="22048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326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Autofit/>
          </a:bodyPr>
          <a:lstStyle/>
          <a:p>
            <a:pPr lvl="0" algn="just"/>
            <a:r>
              <a:rPr lang="ru-RU" sz="2000" b="0" dirty="0" smtClean="0"/>
              <a:t>Все команды работают в норме заданной роли, попеременно, независимо от индивидуальных оценок обсуждаемых идей</a:t>
            </a:r>
          </a:p>
          <a:p>
            <a:pPr lvl="0" algn="just"/>
            <a:r>
              <a:rPr lang="ru-RU" sz="2000" b="0" dirty="0" smtClean="0"/>
              <a:t>Выработка аргументов осуществляется в режиме внутригрупповых дискуссий в «жестком» регламенте</a:t>
            </a:r>
          </a:p>
          <a:p>
            <a:pPr lvl="0" algn="just"/>
            <a:r>
              <a:rPr lang="ru-RU" sz="2000" b="0" dirty="0" smtClean="0"/>
              <a:t>Основную экспертизу выдвинутой на защиту идеи осуществляют «реалисты»</a:t>
            </a:r>
          </a:p>
          <a:p>
            <a:pPr lvl="0" algn="just"/>
            <a:r>
              <a:rPr lang="ru-RU" sz="2000" b="0" dirty="0" smtClean="0"/>
              <a:t>«Новаторы» имеют право на апелляцию, т.е. дополнительные аргументы в защиту идеи</a:t>
            </a:r>
          </a:p>
          <a:p>
            <a:pPr lvl="0" algn="just"/>
            <a:r>
              <a:rPr lang="ru-RU" sz="2000" b="0" dirty="0" smtClean="0"/>
              <a:t>Дискуссия ведется в «заданных нормах»: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2000" b="0" dirty="0" smtClean="0"/>
              <a:t>Информацию может представлять любой член команды, ясно и лаконично;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000" b="0" dirty="0" smtClean="0"/>
              <a:t>Информационная ценность аргументов должна быть взвешенной, соответствовать главной мысли, не должно отвлекаться на частные факты</a:t>
            </a:r>
            <a:endParaRPr lang="ru-RU" sz="2000" b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262" y="332656"/>
            <a:ext cx="5050904" cy="1143000"/>
          </a:xfrm>
        </p:spPr>
        <p:txBody>
          <a:bodyPr/>
          <a:lstStyle/>
          <a:p>
            <a:r>
              <a:rPr lang="ru-RU" b="1" i="1" dirty="0" smtClean="0"/>
              <a:t>Правила игры </a:t>
            </a:r>
            <a:endParaRPr lang="ru-RU" b="1" dirty="0"/>
          </a:p>
        </p:txBody>
      </p:sp>
      <p:pic>
        <p:nvPicPr>
          <p:cNvPr id="5122" name="Picture 2" descr="http://thebox.vn/Uploaded/haidang/2013_04_16/nhung-ai-co-kha-nang-ngoi-vao-ghe-tong-giam-doc-fpt.jpg?maxwidth=4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837706" cy="15953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51314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grid.ucy.ac.cy/isocial/images/stories/clipart_of_15186_sm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51876"/>
            <a:ext cx="2242534" cy="166495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19256" cy="4525963"/>
          </a:xfrm>
        </p:spPr>
        <p:txBody>
          <a:bodyPr>
            <a:normAutofit/>
          </a:bodyPr>
          <a:lstStyle/>
          <a:p>
            <a:pPr lvl="0" algn="just"/>
            <a:r>
              <a:rPr lang="ru-RU" sz="2000" b="0" dirty="0" smtClean="0"/>
              <a:t>«новаторы» представляют и обосновывают идею, аргументируют как «оптимисты» 2 – 3 мин</a:t>
            </a:r>
          </a:p>
          <a:p>
            <a:pPr lvl="0" algn="just"/>
            <a:r>
              <a:rPr lang="ru-RU" sz="2000" b="0" dirty="0" smtClean="0"/>
              <a:t>«пессимисты» и «реалисты» задают вопросы на уточнение (если необходимо) 1 мин</a:t>
            </a:r>
          </a:p>
          <a:p>
            <a:pPr lvl="0" algn="just"/>
            <a:r>
              <a:rPr lang="ru-RU" sz="2000" b="0" dirty="0" smtClean="0"/>
              <a:t>представление аргументации от команды «пессимистов», затем «реалистов» 2 мин</a:t>
            </a:r>
          </a:p>
          <a:p>
            <a:pPr lvl="0" algn="just"/>
            <a:r>
              <a:rPr lang="ru-RU" sz="2000" b="0" dirty="0" smtClean="0"/>
              <a:t>апелляция «новаторов» без подготовки (если необходимо) 1 мин</a:t>
            </a:r>
          </a:p>
          <a:p>
            <a:pPr lvl="0" algn="just"/>
            <a:r>
              <a:rPr lang="ru-RU" sz="2000" b="0" dirty="0" smtClean="0"/>
              <a:t>смена ролей и мест за столами (таблички должны стоять на столах) и защита следующей идеи</a:t>
            </a:r>
          </a:p>
          <a:p>
            <a:pPr lvl="0" algn="just"/>
            <a:r>
              <a:rPr lang="ru-RU" sz="2000" b="0" dirty="0" smtClean="0"/>
              <a:t>выступление «экспертов» по окончании защиты всех идей 5 – 7 мин</a:t>
            </a:r>
          </a:p>
          <a:p>
            <a:pPr algn="just"/>
            <a:r>
              <a:rPr lang="ru-RU" sz="2000" b="0" dirty="0" smtClean="0"/>
              <a:t>подведение итогов игры 1 мин</a:t>
            </a:r>
            <a:endParaRPr lang="ru-RU" sz="2000" b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2237" y="409227"/>
            <a:ext cx="5482952" cy="1143000"/>
          </a:xfrm>
        </p:spPr>
        <p:txBody>
          <a:bodyPr/>
          <a:lstStyle/>
          <a:p>
            <a:r>
              <a:rPr lang="ru-RU" b="1" i="1" dirty="0" smtClean="0"/>
              <a:t>Процедура игры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9519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Урок – дидактическая единица образовательного процесса</a:t>
            </a:r>
            <a:endParaRPr lang="ru-RU" sz="32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algn="just"/>
            <a:r>
              <a:rPr lang="ru-RU" dirty="0" smtClean="0"/>
              <a:t>Урок – это систематически применяемая для решения задач обучения, воспитания и развития учащихся </a:t>
            </a:r>
            <a:r>
              <a:rPr lang="ru-RU" u="sng" dirty="0" smtClean="0"/>
              <a:t>форма организации </a:t>
            </a:r>
            <a:r>
              <a:rPr lang="ru-RU" dirty="0" smtClean="0"/>
              <a:t>деятельности постоянного состава учителей и учащихся в определенный отрезок времени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5517232"/>
            <a:ext cx="2808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Подласый</a:t>
            </a:r>
            <a:r>
              <a:rPr lang="ru-RU" sz="2800" dirty="0" smtClean="0"/>
              <a:t> И. П.</a:t>
            </a: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6262464" cy="1470025"/>
          </a:xfrm>
        </p:spPr>
        <p:txBody>
          <a:bodyPr/>
          <a:lstStyle/>
          <a:p>
            <a:r>
              <a:rPr lang="ru-RU" dirty="0" smtClean="0"/>
              <a:t>Желаем Вам успешной работы!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589240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n w="1905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lumMod val="95000"/>
                      <a:alpha val="80000"/>
                    </a:schemeClr>
                  </a:outerShdw>
                </a:effectLst>
                <a:latin typeface="Franklin Gothic Medium" pitchFamily="34" charset="0"/>
                <a:ea typeface="+mj-ea"/>
                <a:cs typeface="+mj-cs"/>
              </a:rPr>
              <a:t>Спасибо за внимание !</a:t>
            </a:r>
            <a:endParaRPr lang="ru-RU" sz="32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Урок как основа реализации стандарта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00808"/>
          <a:ext cx="8229600" cy="442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850106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Концепция ФГОС ООО</a:t>
            </a:r>
            <a:endParaRPr lang="ru-RU" sz="3200" dirty="0"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1196752"/>
          <a:ext cx="8229600" cy="3816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4941168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Универсальные учебные действия</a:t>
            </a:r>
            <a:r>
              <a:rPr lang="ru-RU" sz="2400" dirty="0" smtClean="0"/>
              <a:t>:</a:t>
            </a:r>
          </a:p>
          <a:p>
            <a:pPr algn="just"/>
            <a:r>
              <a:rPr lang="ru-RU" sz="2400" dirty="0" smtClean="0"/>
              <a:t>обеспечивают способность учащегося к саморазвитию посредством сознательного и активного присвоения нового социального опыта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Типология традиционных уроков</a:t>
            </a:r>
            <a:endParaRPr lang="ru-RU" sz="3200" dirty="0">
              <a:effectLst/>
            </a:endParaRPr>
          </a:p>
        </p:txBody>
      </p:sp>
      <p:graphicFrame>
        <p:nvGraphicFramePr>
          <p:cNvPr id="15" name="Содержимое 14"/>
          <p:cNvGraphicFramePr>
            <a:graphicFrameLocks noGrp="1"/>
          </p:cNvGraphicFramePr>
          <p:nvPr>
            <p:ph idx="1"/>
          </p:nvPr>
        </p:nvGraphicFramePr>
        <p:xfrm>
          <a:off x="539552" y="1124744"/>
          <a:ext cx="8219256" cy="522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005"/>
                <a:gridCol w="3213771"/>
                <a:gridCol w="43204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Тип урока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урока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Уроки изучения нового материала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Урок-лекция</a:t>
                      </a:r>
                    </a:p>
                    <a:p>
                      <a:r>
                        <a:rPr lang="ru-RU" dirty="0" smtClean="0"/>
                        <a:t>Урок-беседа</a:t>
                      </a:r>
                    </a:p>
                    <a:p>
                      <a:r>
                        <a:rPr lang="ru-RU" dirty="0" smtClean="0"/>
                        <a:t>Урок</a:t>
                      </a:r>
                      <a:r>
                        <a:rPr lang="ru-RU" baseline="0" dirty="0" smtClean="0"/>
                        <a:t> с использованием учебного фильма</a:t>
                      </a:r>
                    </a:p>
                    <a:p>
                      <a:r>
                        <a:rPr lang="ru-RU" baseline="0" dirty="0" smtClean="0"/>
                        <a:t>Урок самостоятельных работ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Уроки совершенствования знаний, умений и навыков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Урок самостоятельных работ</a:t>
                      </a:r>
                    </a:p>
                    <a:p>
                      <a:r>
                        <a:rPr lang="ru-RU" baseline="0" dirty="0" smtClean="0"/>
                        <a:t>Урок – лабораторная работа</a:t>
                      </a:r>
                    </a:p>
                    <a:p>
                      <a:r>
                        <a:rPr lang="ru-RU" baseline="0" dirty="0" smtClean="0"/>
                        <a:t>Урок практических работ</a:t>
                      </a:r>
                    </a:p>
                    <a:p>
                      <a:r>
                        <a:rPr lang="ru-RU" baseline="0" dirty="0" smtClean="0"/>
                        <a:t>Урок-экскурсия</a:t>
                      </a:r>
                    </a:p>
                    <a:p>
                      <a:r>
                        <a:rPr lang="ru-RU" baseline="0" dirty="0" smtClean="0"/>
                        <a:t>Семинар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Уроки обобщения и систематизации изученного материала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Семинар</a:t>
                      </a:r>
                    </a:p>
                    <a:p>
                      <a:r>
                        <a:rPr lang="ru-RU" dirty="0" smtClean="0"/>
                        <a:t>Лабораторная работа</a:t>
                      </a:r>
                    </a:p>
                    <a:p>
                      <a:r>
                        <a:rPr lang="ru-RU" dirty="0" smtClean="0"/>
                        <a:t>Экскурсия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Уроки контрольного учета и оценки знаний, умений и навыков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Устная проверка</a:t>
                      </a:r>
                    </a:p>
                    <a:p>
                      <a:r>
                        <a:rPr lang="ru-RU" dirty="0" smtClean="0"/>
                        <a:t>Письменная проверка</a:t>
                      </a:r>
                    </a:p>
                    <a:p>
                      <a:r>
                        <a:rPr lang="ru-RU" dirty="0" smtClean="0"/>
                        <a:t>Смешанная проверка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Комбинированные уроки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Структура традиционного урока</a:t>
            </a:r>
            <a:endParaRPr lang="ru-RU" sz="3200" dirty="0"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r>
              <a:rPr lang="ru-RU" sz="2200" b="0" dirty="0" smtClean="0"/>
              <a:t>организационный момент</a:t>
            </a:r>
          </a:p>
          <a:p>
            <a:r>
              <a:rPr lang="ru-RU" sz="2200" b="0" dirty="0" smtClean="0"/>
              <a:t>проверка домашнего задания</a:t>
            </a:r>
          </a:p>
          <a:p>
            <a:r>
              <a:rPr lang="ru-RU" sz="2200" b="0" dirty="0" smtClean="0"/>
              <a:t>актуализация знаний</a:t>
            </a:r>
          </a:p>
          <a:p>
            <a:r>
              <a:rPr lang="ru-RU" sz="2200" b="0" dirty="0" smtClean="0"/>
              <a:t>изучение нового материала</a:t>
            </a:r>
          </a:p>
          <a:p>
            <a:r>
              <a:rPr lang="ru-RU" sz="2200" b="0" dirty="0" smtClean="0"/>
              <a:t>первичная проверка понимания учебного материала</a:t>
            </a:r>
          </a:p>
          <a:p>
            <a:r>
              <a:rPr lang="ru-RU" sz="2200" b="0" dirty="0" smtClean="0"/>
              <a:t>закрепление знаний</a:t>
            </a:r>
          </a:p>
          <a:p>
            <a:r>
              <a:rPr lang="ru-RU" sz="2200" b="0" dirty="0" smtClean="0"/>
              <a:t>решение проблемных задач</a:t>
            </a:r>
          </a:p>
          <a:p>
            <a:r>
              <a:rPr lang="ru-RU" sz="2200" b="0" dirty="0" smtClean="0"/>
              <a:t>обобщение изученного материала</a:t>
            </a:r>
          </a:p>
          <a:p>
            <a:r>
              <a:rPr lang="ru-RU" sz="2200" b="0" dirty="0" smtClean="0"/>
              <a:t>контроль и оценка знаний</a:t>
            </a:r>
          </a:p>
          <a:p>
            <a:r>
              <a:rPr lang="ru-RU" sz="2200" b="0" dirty="0" smtClean="0"/>
              <a:t>домашнее задание</a:t>
            </a:r>
          </a:p>
          <a:p>
            <a:r>
              <a:rPr lang="ru-RU" sz="2200" b="0" dirty="0" smtClean="0"/>
              <a:t>подведение итогов урока</a:t>
            </a:r>
            <a:endParaRPr lang="ru-RU" sz="2200" b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3861048"/>
            <a:ext cx="3203848" cy="2462213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200" dirty="0" smtClean="0"/>
              <a:t>цель урока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200" dirty="0" smtClean="0"/>
              <a:t>содержание учебного материала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200" dirty="0" smtClean="0"/>
              <a:t>методы и приемы обучения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200" dirty="0" smtClean="0"/>
              <a:t>способы организации учебной деятельности</a:t>
            </a:r>
            <a:endParaRPr lang="ru-RU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Урок в соответствии с идеями ФГОС</a:t>
            </a:r>
            <a:endParaRPr lang="ru-RU" sz="3200" dirty="0"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Урок – образовательная технология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323528" y="1700808"/>
          <a:ext cx="85689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1547664" y="4653136"/>
            <a:ext cx="216024" cy="129614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7524328" y="4653136"/>
            <a:ext cx="216024" cy="129614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572000" y="5733256"/>
            <a:ext cx="216024" cy="21602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6021288"/>
            <a:ext cx="8208912" cy="504056"/>
          </a:xfrm>
          <a:prstGeom prst="roundRect">
            <a:avLst/>
          </a:prstGeom>
          <a:solidFill>
            <a:srgbClr val="F8FEE6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к многокомпонентному уроку</a:t>
            </a:r>
            <a:endParaRPr lang="ru-RU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Современный урок</a:t>
            </a:r>
            <a:endParaRPr lang="ru-RU" sz="3200" dirty="0"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r>
              <a:rPr lang="ru-RU" sz="2000" b="0" dirty="0" smtClean="0"/>
              <a:t>Развивающее обучение</a:t>
            </a:r>
          </a:p>
          <a:p>
            <a:r>
              <a:rPr lang="ru-RU" sz="2000" b="0" dirty="0" smtClean="0"/>
              <a:t>Коллективная система обучения</a:t>
            </a:r>
          </a:p>
          <a:p>
            <a:r>
              <a:rPr lang="ru-RU" sz="2000" b="0" dirty="0" smtClean="0"/>
              <a:t>Технология решения исследовательских задач (ТРИЗ)</a:t>
            </a:r>
          </a:p>
          <a:p>
            <a:r>
              <a:rPr lang="ru-RU" sz="2000" b="0" dirty="0" smtClean="0"/>
              <a:t>Исследовательские и проектные методы</a:t>
            </a:r>
          </a:p>
          <a:p>
            <a:r>
              <a:rPr lang="ru-RU" sz="2000" b="0" dirty="0" smtClean="0"/>
              <a:t>Технология «дебаты»</a:t>
            </a:r>
          </a:p>
          <a:p>
            <a:r>
              <a:rPr lang="ru-RU" sz="2000" b="0" dirty="0" smtClean="0"/>
              <a:t>Технология развития критического мышления</a:t>
            </a:r>
          </a:p>
          <a:p>
            <a:r>
              <a:rPr lang="ru-RU" sz="2000" b="0" dirty="0" smtClean="0"/>
              <a:t>Игровые методы</a:t>
            </a:r>
          </a:p>
          <a:p>
            <a:r>
              <a:rPr lang="ru-RU" sz="2000" b="0" dirty="0" smtClean="0"/>
              <a:t>Обучение в сотрудничестве</a:t>
            </a:r>
          </a:p>
          <a:p>
            <a:r>
              <a:rPr lang="ru-RU" sz="2000" b="0" dirty="0" smtClean="0"/>
              <a:t>ИКТ</a:t>
            </a:r>
          </a:p>
          <a:p>
            <a:r>
              <a:rPr lang="ru-RU" sz="2000" b="0" dirty="0" smtClean="0"/>
              <a:t>Система оценки «</a:t>
            </a:r>
            <a:r>
              <a:rPr lang="ru-RU" sz="2000" b="0" dirty="0" err="1" smtClean="0"/>
              <a:t>портфолио</a:t>
            </a:r>
            <a:r>
              <a:rPr lang="ru-RU" sz="2000" b="0" dirty="0" smtClean="0"/>
              <a:t>»</a:t>
            </a:r>
          </a:p>
          <a:p>
            <a:r>
              <a:rPr lang="ru-RU" sz="2000" b="0" dirty="0" smtClean="0"/>
              <a:t>Интерактивное и дистанционное обучение</a:t>
            </a:r>
          </a:p>
          <a:p>
            <a:r>
              <a:rPr lang="ru-RU" sz="2000" b="0" dirty="0" smtClean="0"/>
              <a:t>Педагогические мастерские</a:t>
            </a:r>
          </a:p>
          <a:p>
            <a:r>
              <a:rPr lang="ru-RU" sz="2000" b="0" dirty="0" err="1" smtClean="0"/>
              <a:t>Кейс-технологии</a:t>
            </a:r>
            <a:endParaRPr lang="ru-RU" sz="2000" b="0" dirty="0" smtClean="0"/>
          </a:p>
          <a:p>
            <a:r>
              <a:rPr lang="ru-RU" sz="2000" b="0" dirty="0" smtClean="0"/>
              <a:t>Технология </a:t>
            </a:r>
            <a:r>
              <a:rPr lang="ru-RU" sz="2000" b="0" dirty="0" err="1" smtClean="0"/>
              <a:t>деятельностного</a:t>
            </a:r>
            <a:r>
              <a:rPr lang="ru-RU" sz="2000" b="0" dirty="0" smtClean="0"/>
              <a:t> метода и др.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56176" y="2636912"/>
            <a:ext cx="2699792" cy="1328023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Формирование </a:t>
            </a:r>
            <a:r>
              <a:rPr lang="ru-RU" sz="2400" dirty="0" err="1" smtClean="0"/>
              <a:t>метапредметных</a:t>
            </a:r>
            <a:r>
              <a:rPr lang="ru-RU" sz="2400" dirty="0" smtClean="0"/>
              <a:t> результатов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156176" y="4365104"/>
            <a:ext cx="2699792" cy="1872853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УУД</a:t>
            </a:r>
            <a:r>
              <a:rPr lang="ru-RU" sz="2400" dirty="0" smtClean="0"/>
              <a:t>:</a:t>
            </a:r>
          </a:p>
          <a:p>
            <a:pPr algn="ctr"/>
            <a:r>
              <a:rPr lang="ru-RU" sz="2000" dirty="0" smtClean="0"/>
              <a:t>познавательные</a:t>
            </a:r>
          </a:p>
          <a:p>
            <a:pPr algn="ctr"/>
            <a:r>
              <a:rPr lang="ru-RU" sz="2000" dirty="0" smtClean="0"/>
              <a:t>коммуникативные</a:t>
            </a:r>
          </a:p>
          <a:p>
            <a:pPr algn="ctr"/>
            <a:r>
              <a:rPr lang="ru-RU" sz="2000" dirty="0" smtClean="0"/>
              <a:t>личностные</a:t>
            </a:r>
          </a:p>
          <a:p>
            <a:pPr algn="ctr"/>
            <a:r>
              <a:rPr lang="ru-RU" sz="2000" dirty="0" smtClean="0"/>
              <a:t>регулятивные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778098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Типология уроков по ФГОС</a:t>
            </a:r>
            <a:endParaRPr lang="ru-RU" sz="3200" dirty="0">
              <a:effectLst/>
            </a:endParaRPr>
          </a:p>
        </p:txBody>
      </p:sp>
      <p:graphicFrame>
        <p:nvGraphicFramePr>
          <p:cNvPr id="15" name="Содержимое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747886"/>
              </p:ext>
            </p:extLst>
          </p:nvPr>
        </p:nvGraphicFramePr>
        <p:xfrm>
          <a:off x="539552" y="1124744"/>
          <a:ext cx="8219256" cy="4668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005"/>
                <a:gridCol w="3213771"/>
                <a:gridCol w="43204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Тип</a:t>
                      </a:r>
                      <a:r>
                        <a:rPr lang="ru-RU" b="1" baseline="0" dirty="0" smtClean="0"/>
                        <a:t> урока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</a:t>
                      </a:r>
                      <a:r>
                        <a:rPr lang="ru-RU" b="1" baseline="0" dirty="0" smtClean="0"/>
                        <a:t> урока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открытия нового знания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Приобретение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новых знаний и знакомство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новыми способами действий и их применением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построения системы знаний (общеметодологической направленности)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Структурирование и систематизация знаний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отработки умений и рефлексии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Закрепление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полученных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знаний и умений,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учение выявлять причины собственных ошибок и корректировать 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творчества (урок – исследование)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Приобретение</a:t>
                      </a:r>
                      <a:r>
                        <a:rPr lang="ru-RU" baseline="0" dirty="0" smtClean="0"/>
                        <a:t> новых знаний в исследовательской работе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развивающего контроля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Обучение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контролировать результаты своей учебной деятельности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576844"/>
      </p:ext>
    </p:extLst>
  </p:cSld>
  <p:clrMapOvr>
    <a:masterClrMapping/>
  </p:clrMapOvr>
</p:sld>
</file>

<file path=ppt/theme/theme1.xml><?xml version="1.0" encoding="utf-8"?>
<a:theme xmlns:a="http://schemas.openxmlformats.org/drawingml/2006/main" name="TS010362639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7C37F01-6AAD-4FE8-B003-241F6D823D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TS010362639</Template>
  <TotalTime>0</TotalTime>
  <Words>1834</Words>
  <Application>Microsoft Office PowerPoint</Application>
  <PresentationFormat>Экран (4:3)</PresentationFormat>
  <Paragraphs>279</Paragraphs>
  <Slides>20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TS010362639</vt:lpstr>
      <vt:lpstr>Урок в свете требований ФГОС ООО</vt:lpstr>
      <vt:lpstr>Урок – дидактическая единица образовательного процесса</vt:lpstr>
      <vt:lpstr>Урок как основа реализации стандарта</vt:lpstr>
      <vt:lpstr>Концепция ФГОС ООО</vt:lpstr>
      <vt:lpstr>Типология традиционных уроков</vt:lpstr>
      <vt:lpstr>Структура традиционного урока</vt:lpstr>
      <vt:lpstr>Урок в соответствии с идеями ФГОС</vt:lpstr>
      <vt:lpstr>Современный урок</vt:lpstr>
      <vt:lpstr>Типология уроков по ФГОС</vt:lpstr>
      <vt:lpstr>Структура урока по ФГОС</vt:lpstr>
      <vt:lpstr>Технологическая карта урока</vt:lpstr>
      <vt:lpstr>Технологическая карта урока</vt:lpstr>
      <vt:lpstr>Технологическая карта урока</vt:lpstr>
      <vt:lpstr>Презентация PowerPoint</vt:lpstr>
      <vt:lpstr>СОЗДАНИЕ технологической карты урока</vt:lpstr>
      <vt:lpstr>Структура игрового комплекса</vt:lpstr>
      <vt:lpstr>Структура и регламент игры </vt:lpstr>
      <vt:lpstr>Правила игры </vt:lpstr>
      <vt:lpstr>Процедура игры</vt:lpstr>
      <vt:lpstr>Желаем Вам успешной работы!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2014-06-14T15:29:30Z</dcterms:created>
  <dcterms:modified xsi:type="dcterms:W3CDTF">2016-12-12T14:18:21Z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TC103626399990</vt:lpwstr>
  </property>
</Properties>
</file>