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87" r:id="rId2"/>
    <p:sldId id="298" r:id="rId3"/>
    <p:sldId id="299" r:id="rId4"/>
    <p:sldId id="297" r:id="rId5"/>
    <p:sldId id="300" r:id="rId6"/>
    <p:sldId id="308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CC"/>
    <a:srgbClr val="FFFFD9"/>
    <a:srgbClr val="B44A4A"/>
    <a:srgbClr val="F8ECF8"/>
    <a:srgbClr val="800000"/>
    <a:srgbClr val="6D2D2D"/>
    <a:srgbClr val="D3D3D3"/>
    <a:srgbClr val="EEF0AE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9" autoAdjust="0"/>
    <p:restoredTop sz="97886" autoAdjust="0"/>
  </p:normalViewPr>
  <p:slideViewPr>
    <p:cSldViewPr>
      <p:cViewPr varScale="1">
        <p:scale>
          <a:sx n="106" d="100"/>
          <a:sy n="106" d="100"/>
        </p:scale>
        <p:origin x="-282" y="-96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68BDC7F-833F-4BB4-89DF-73F7BB87125C}" type="datetimeFigureOut">
              <a:rPr lang="ru-RU"/>
              <a:pPr>
                <a:defRPr/>
              </a:pPr>
              <a:t>17.10.2018</a:t>
            </a:fld>
            <a:endParaRPr lang="ru-RU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F73F140-9F4A-4DB5-8635-B8F0C1FF6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7794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4F540CD-A31F-4818-B708-B2BDF46FAF1A}" type="datetimeFigureOut">
              <a:rPr lang="ru-RU"/>
              <a:pPr>
                <a:defRPr/>
              </a:pPr>
              <a:t>17.10.2018</a:t>
            </a:fld>
            <a:endParaRPr lang="ru-RU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35F8504-9634-4C01-AAC0-D2F5B8656D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43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974984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1336547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752164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2418637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44970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C1CEA-E90E-402A-B3E1-5D7D8D5F5416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776AE-CA1D-4E5A-B365-3F51CD1835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5364110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48AE-809F-4D01-A589-90B27B025920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BF52D-5E3F-47DD-9BCB-4971E9A34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7927403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367F4-5014-4E32-8572-22A13EBBC23F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C66D5-FEDD-49F7-B38C-325629F6C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6683742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03E50-247D-429B-AB35-317B6F4E996D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D379E-D18A-4C7E-A2F9-9F82935849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7592906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EE805-820D-4BAD-B09D-0D6319141BDA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B44CA-C24E-43C8-B7DF-2F2FD64088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9177675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D647-19E4-4642-94EA-24456EACE922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84272-4596-468E-BB95-40B067A7E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2169858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AD8DB-B8F1-4885-8A70-212B8D0DD003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622DF-46A4-4723-87BA-F6452A91F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8040783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17385-F6B6-4EFF-8728-B64A575C683C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16EEC-E3D5-486F-A218-0A114C1E0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4361200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73F67-3D76-4289-A13B-B824ADD72F6F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EEBB1-672D-4687-B769-B105D65849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9658464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F62E-3341-4D48-92D7-E01F5008F53B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E55B0-FCA1-4CF4-873F-9A19A2BCFE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0944517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AF7E2-99A1-406D-A7D0-E8AE127B6E5B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54FF7-5C45-4619-AC5D-5B0D246587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1780064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accent6">
                <a:lumMod val="5000"/>
                <a:lumOff val="95000"/>
              </a:schemeClr>
            </a:gs>
            <a:gs pos="95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45000"/>
                <a:lumOff val="55000"/>
              </a:schemeClr>
            </a:gs>
            <a:gs pos="97000">
              <a:srgbClr val="FFFFC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47143F4-1B01-4142-BA1B-0EE213E9C703}" type="datetimeFigureOut">
              <a:rPr lang="ru-RU"/>
              <a:pPr>
                <a:defRPr/>
              </a:pPr>
              <a:t>17.10.2018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EEE9DA4-8EBB-48E4-8D1C-CDF7F3A527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Итоговое сочинение</a:t>
            </a:r>
            <a:b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Современная литература на службе </a:t>
            </a:r>
            <a:b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современной школы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888"/>
            <a:ext cx="6400800" cy="696912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260475" y="489917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Отцы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</a:rPr>
              <a:t>и дети.  </a:t>
            </a: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Авторы и произведения</a:t>
            </a:r>
            <a:endParaRPr lang="ru-RU" sz="2400" b="1" dirty="0" smtClean="0">
              <a:solidFill>
                <a:srgbClr val="C00000"/>
              </a:solidFill>
              <a:latin typeface="Verdana" panose="020B0604030504040204" pitchFamily="34" charset="0"/>
            </a:endParaRPr>
          </a:p>
        </p:txBody>
      </p:sp>
      <p:sp>
        <p:nvSpPr>
          <p:cNvPr id="23556" name="Прямоугольник 8"/>
          <p:cNvSpPr>
            <a:spLocks noChangeArrowheads="1"/>
          </p:cNvSpPr>
          <p:nvPr/>
        </p:nvSpPr>
        <p:spPr bwMode="auto">
          <a:xfrm>
            <a:off x="539750" y="2565400"/>
            <a:ext cx="831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602100" y="1422946"/>
            <a:ext cx="7559675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Геласимов А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., 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роман «Год обмана», рассказ «Нежный возраст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</a:p>
          <a:p>
            <a:pPr algn="just">
              <a:spcBef>
                <a:spcPct val="0"/>
              </a:spcBef>
              <a:buFont typeface="Wingdings" pitchFamily="2" charset="2"/>
              <a:buChar char="q"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Водолазкин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Е., </a:t>
            </a:r>
            <a:r>
              <a:rPr lang="ru-RU" sz="2400" b="1" smtClean="0">
                <a:solidFill>
                  <a:srgbClr val="002060"/>
                </a:solidFill>
                <a:latin typeface="Arial" panose="020B0604020202020204" pitchFamily="34" charset="0"/>
              </a:rPr>
              <a:t>«Авиатор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Екимов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Б., рассказы: «Фетисыч», «Говори, мама, говори…», повесть «Пиночет»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Санаев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П.С.,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роман «Похороните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меня за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плинтусом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»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Токарева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В., рассказ «Ничего особенного»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Яхина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Г., роман «Зулейха открывает глаза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Терехов А., роман «Немцы»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Москвина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М.Л., рассказ «Кузнечик»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Улицкая Л., роман «Медея и её дети»</a:t>
            </a:r>
          </a:p>
        </p:txBody>
      </p:sp>
    </p:spTree>
    <p:extLst>
      <p:ext uri="{BB962C8B-B14F-4D97-AF65-F5344CB8AC3E}">
        <p14:creationId xmlns:p14="http://schemas.microsoft.com/office/powerpoint/2010/main" xmlns="" val="402382421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260475" y="305251"/>
            <a:ext cx="64801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Мечта и реальность.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Авторы и произведения </a:t>
            </a:r>
          </a:p>
        </p:txBody>
      </p:sp>
      <p:sp>
        <p:nvSpPr>
          <p:cNvPr id="23555" name="Прямоугольник 6"/>
          <p:cNvSpPr>
            <a:spLocks noChangeArrowheads="1"/>
          </p:cNvSpPr>
          <p:nvPr/>
        </p:nvSpPr>
        <p:spPr bwMode="auto">
          <a:xfrm>
            <a:off x="4500563" y="692150"/>
            <a:ext cx="43211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</p:txBody>
      </p:sp>
      <p:sp>
        <p:nvSpPr>
          <p:cNvPr id="23556" name="Прямоугольник 8"/>
          <p:cNvSpPr>
            <a:spLocks noChangeArrowheads="1"/>
          </p:cNvSpPr>
          <p:nvPr/>
        </p:nvSpPr>
        <p:spPr bwMode="auto">
          <a:xfrm>
            <a:off x="539750" y="2565400"/>
            <a:ext cx="831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792162" y="1340768"/>
            <a:ext cx="7559675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Гришковец Е.В., рассказ «Дарвин»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Екимов Б, рассказ «Фетисыч», повесть «Пиночет»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 Москвина М.Л., рассказ «Кузнечик»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Бакин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Д., рассказ Страна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происхождения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Иванов А., роман «Ненастье» </a:t>
            </a:r>
            <a:endParaRPr lang="ru-RU" sz="2400" b="1" dirty="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Водолазкин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Е., роман «Соловьёв и Ларионов», рассказ «Совсем другое время»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Буйда Ю., рассказы «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Фарфоровые ноги», «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Ванда-Банда», «Братья мои жаворонки», «Чудо о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Буянихе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Прилепин З., рассказ «Грех»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ru-RU" sz="28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0028382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331913" y="534988"/>
            <a:ext cx="64801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Месть и великодушие</a:t>
            </a:r>
            <a:r>
              <a:rPr lang="ru-RU" sz="2400" b="1" dirty="0" smtClean="0">
                <a:solidFill>
                  <a:srgbClr val="C00000"/>
                </a:solidFill>
                <a:latin typeface="Verdana" panose="020B060403050404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Verdana" panose="020B060403050404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Авторы и произведения</a:t>
            </a:r>
          </a:p>
        </p:txBody>
      </p:sp>
      <p:sp>
        <p:nvSpPr>
          <p:cNvPr id="23555" name="Прямоугольник 6"/>
          <p:cNvSpPr>
            <a:spLocks noChangeArrowheads="1"/>
          </p:cNvSpPr>
          <p:nvPr/>
        </p:nvSpPr>
        <p:spPr bwMode="auto">
          <a:xfrm>
            <a:off x="4500563" y="692150"/>
            <a:ext cx="43211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</p:txBody>
      </p:sp>
      <p:sp>
        <p:nvSpPr>
          <p:cNvPr id="23556" name="Прямоугольник 8"/>
          <p:cNvSpPr>
            <a:spLocks noChangeArrowheads="1"/>
          </p:cNvSpPr>
          <p:nvPr/>
        </p:nvSpPr>
        <p:spPr bwMode="auto">
          <a:xfrm>
            <a:off x="539750" y="2565400"/>
            <a:ext cx="831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1043608" y="2100629"/>
            <a:ext cx="755967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Матвеева А., рассказ «На войне»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Бакин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Д., рассказ «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Лагофтальм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</a:p>
          <a:p>
            <a:pPr algn="just">
              <a:spcBef>
                <a:spcPct val="0"/>
              </a:spcBef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Маканин В., роман «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Асан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796730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331913" y="535414"/>
            <a:ext cx="64801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Доброта и жестокость.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Авторы и произведения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Прямоугольник 6"/>
          <p:cNvSpPr>
            <a:spLocks noChangeArrowheads="1"/>
          </p:cNvSpPr>
          <p:nvPr/>
        </p:nvSpPr>
        <p:spPr bwMode="auto">
          <a:xfrm>
            <a:off x="4500563" y="692150"/>
            <a:ext cx="43211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400" b="1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400" b="1">
              <a:solidFill>
                <a:prstClr val="black"/>
              </a:solidFill>
              <a:latin typeface="Verdana" panose="020B0604030504040204" pitchFamily="34" charset="0"/>
            </a:endParaRPr>
          </a:p>
        </p:txBody>
      </p:sp>
      <p:sp>
        <p:nvSpPr>
          <p:cNvPr id="23556" name="Прямоугольник 8"/>
          <p:cNvSpPr>
            <a:spLocks noChangeArrowheads="1"/>
          </p:cNvSpPr>
          <p:nvPr/>
        </p:nvSpPr>
        <p:spPr bwMode="auto">
          <a:xfrm>
            <a:off x="539750" y="2565400"/>
            <a:ext cx="831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792162" y="1976944"/>
            <a:ext cx="7559675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Буйда Ю., рассказ «Продавец добра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Улицкая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Л.,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рассказ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«Бумажная победа»,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сборник рассказов «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Люди нашего царя» 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Яхина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Г., роман «Зулейха открывает глаза»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Кочергин Э.,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роман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«Крещённые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крестами: записки на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коленках»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</a:rPr>
              <a:t>Зикмунд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 А., рассказ «Герберт»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 Рубина Д., сборник рассказов «Цыганка»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324927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475656" y="476672"/>
            <a:ext cx="64270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  <a:tab pos="342900" algn="l"/>
                <a:tab pos="8001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  <a:tab pos="342900" algn="l"/>
                <a:tab pos="8001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Ремесло и искусство.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Авторы и произведения</a:t>
            </a:r>
          </a:p>
        </p:txBody>
      </p:sp>
      <p:sp>
        <p:nvSpPr>
          <p:cNvPr id="23556" name="Прямоугольник 8"/>
          <p:cNvSpPr>
            <a:spLocks noChangeArrowheads="1"/>
          </p:cNvSpPr>
          <p:nvPr/>
        </p:nvSpPr>
        <p:spPr bwMode="auto">
          <a:xfrm>
            <a:off x="323528" y="2565400"/>
            <a:ext cx="831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000" b="1">
                <a:solidFill>
                  <a:srgbClr val="800000"/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3557" name="Прямоугольник 1"/>
          <p:cNvSpPr>
            <a:spLocks noChangeArrowheads="1"/>
          </p:cNvSpPr>
          <p:nvPr/>
        </p:nvSpPr>
        <p:spPr bwMode="auto">
          <a:xfrm>
            <a:off x="612142" y="2149901"/>
            <a:ext cx="791971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 Рубина Д., 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«Концерт по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путёвке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«Общества книголюбов»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441325" algn="l"/>
                <a:tab pos="536575" algn="l"/>
                <a:tab pos="630238" algn="l"/>
              </a:tabLs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 Улицкая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Л., 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Зеленый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шатёр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140977637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2097</TotalTime>
  <Words>349</Words>
  <Application>Microsoft Office PowerPoint</Application>
  <PresentationFormat>Экран (4:3)</PresentationFormat>
  <Paragraphs>53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Итоговое сочинение   Современная литература на службе  современной школы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Людмила Генадьевна</cp:lastModifiedBy>
  <cp:revision>245</cp:revision>
  <dcterms:created xsi:type="dcterms:W3CDTF">2009-02-23T16:40:58Z</dcterms:created>
  <dcterms:modified xsi:type="dcterms:W3CDTF">2018-10-17T09:34:54Z</dcterms:modified>
</cp:coreProperties>
</file>