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6" r:id="rId2"/>
    <p:sldId id="319" r:id="rId3"/>
    <p:sldId id="320" r:id="rId4"/>
    <p:sldId id="321" r:id="rId5"/>
    <p:sldId id="329" r:id="rId6"/>
    <p:sldId id="322" r:id="rId7"/>
    <p:sldId id="323" r:id="rId8"/>
    <p:sldId id="324" r:id="rId9"/>
    <p:sldId id="325" r:id="rId10"/>
    <p:sldId id="330" r:id="rId11"/>
    <p:sldId id="327" r:id="rId12"/>
    <p:sldId id="32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C91AA-8F2E-4602-8EB9-3B39716500E1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7B27F-86B1-4ED7-A9C4-AD3491740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9DCD8-0F89-4650-A466-9A546A510E5E}" type="slidenum">
              <a:rPr lang="ru-RU"/>
              <a:pPr/>
              <a:t>2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7A6F8-9E33-49CD-99A2-E86217C0EF7D}" type="slidenum">
              <a:rPr lang="ru-RU"/>
              <a:pPr/>
              <a:t>6</a:t>
            </a:fld>
            <a:endParaRPr lang="ru-R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903FF-0D28-401A-891A-4FDBD755BBAE}" type="slidenum">
              <a:rPr lang="ru-RU"/>
              <a:pPr/>
              <a:t>8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ECFBC-AFB3-47D4-90D7-0F534B1D643E}" type="slidenum">
              <a:rPr lang="ru-RU"/>
              <a:pPr/>
              <a:t>9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8F2-BB35-43D5-A144-31B437AEC7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77B2-27C2-40A9-882A-7393A3A6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8F2-BB35-43D5-A144-31B437AEC7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77B2-27C2-40A9-882A-7393A3A6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8F2-BB35-43D5-A144-31B437AEC7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77B2-27C2-40A9-882A-7393A3A6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8F2-BB35-43D5-A144-31B437AEC7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77B2-27C2-40A9-882A-7393A3A6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8F2-BB35-43D5-A144-31B437AEC7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77B2-27C2-40A9-882A-7393A3A6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8F2-BB35-43D5-A144-31B437AEC7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77B2-27C2-40A9-882A-7393A3A6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8F2-BB35-43D5-A144-31B437AEC7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77B2-27C2-40A9-882A-7393A3A6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8F2-BB35-43D5-A144-31B437AEC7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77B2-27C2-40A9-882A-7393A3A6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8F2-BB35-43D5-A144-31B437AEC7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77B2-27C2-40A9-882A-7393A3A6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8F2-BB35-43D5-A144-31B437AEC7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77B2-27C2-40A9-882A-7393A3A6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8F2-BB35-43D5-A144-31B437AEC7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77B2-27C2-40A9-882A-7393A3A6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C68F2-BB35-43D5-A144-31B437AEC7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A77B2-27C2-40A9-882A-7393A3A6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3"/>
            <a:ext cx="7772400" cy="785818"/>
          </a:xfrm>
        </p:spPr>
        <p:txBody>
          <a:bodyPr/>
          <a:lstStyle/>
          <a:p>
            <a:r>
              <a:rPr lang="ru-RU" dirty="0" smtClean="0"/>
              <a:t>БЛОКАДНЫЙ ЛЕНИНГРАД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5a5aa4b9436ecb21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214422"/>
            <a:ext cx="7248868" cy="5357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c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3312368" cy="5635675"/>
          </a:xfrm>
          <a:prstGeom prst="rect">
            <a:avLst/>
          </a:prstGeom>
        </p:spPr>
      </p:pic>
      <p:pic>
        <p:nvPicPr>
          <p:cNvPr id="3" name="Рисунок 2" descr="x_b4bdc3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04664"/>
            <a:ext cx="3672408" cy="5545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8496625_b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347" y="332656"/>
            <a:ext cx="8600487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8194590" cy="595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Вид Невского проспекта во время  вражеского артобстрела 1942 г. Место съемки: Ленинград Автор съемки: Кудояров Борис Павлович РГАКФД ед. хр. 1-1049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41" y="260648"/>
            <a:ext cx="8352928" cy="6264696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200650" y="-6350"/>
            <a:ext cx="197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A50021"/>
                </a:solidFill>
                <a:latin typeface="Times New Roman" pitchFamily="18" charset="0"/>
              </a:rPr>
              <a:t>Бомбежка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Г-3 над Петропавловко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383142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8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333382" cy="3286148"/>
          </a:xfrm>
          <a:prstGeom prst="rect">
            <a:avLst/>
          </a:prstGeom>
        </p:spPr>
      </p:pic>
      <p:pic>
        <p:nvPicPr>
          <p:cNvPr id="1026" name="Рисунок 1" descr="ÐÐ°ÑÑÐ¸Ð½ÐºÐ¸ Ð¿Ð¾ Ð·Ð°Ð¿ÑÐ¾ÑÑ ÐÐµÑÐ½Ð¸Ð¹ ÑÐ°Ð´ Ð² Ð±Ð»Ð¾ÐºÐ°Ð´Ñ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642918"/>
            <a:ext cx="38481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x_23fe096b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92150"/>
            <a:ext cx="7812087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580063" y="6092825"/>
            <a:ext cx="284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Медный всадник.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4838"/>
            <a:ext cx="7620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843213" y="622300"/>
            <a:ext cx="303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A50021"/>
                </a:solidFill>
                <a:latin typeface="Times New Roman" pitchFamily="18" charset="0"/>
              </a:rPr>
              <a:t>Медный всадник в блокаду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:\зенит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2595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Аничков мост"/>
          <p:cNvPicPr>
            <a:picLocks noChangeAspect="1" noChangeArrowheads="1"/>
          </p:cNvPicPr>
          <p:nvPr/>
        </p:nvPicPr>
        <p:blipFill>
          <a:blip r:embed="rId3" cstate="print"/>
          <a:srcRect b="3687"/>
          <a:stretch>
            <a:fillRect/>
          </a:stretch>
        </p:blipFill>
        <p:spPr bwMode="auto">
          <a:xfrm>
            <a:off x="395288" y="548679"/>
            <a:ext cx="8433560" cy="5549239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700338" y="334963"/>
            <a:ext cx="486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A50021"/>
                </a:solidFill>
                <a:latin typeface="Times New Roman" pitchFamily="18" charset="0"/>
              </a:rPr>
              <a:t>Снятие конных скульптур с Аничкова моста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Аничков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7775575" cy="6165850"/>
          </a:xfrm>
          <a:prstGeom prst="rect">
            <a:avLst/>
          </a:prstGeo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276600" y="406400"/>
            <a:ext cx="4887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A50021"/>
                </a:solidFill>
                <a:latin typeface="Times New Roman" pitchFamily="18" charset="0"/>
              </a:rPr>
              <a:t>Укрытие конных скульптур Аничкова моста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26</Words>
  <Application>Microsoft Office PowerPoint</Application>
  <PresentationFormat>Экран (4:3)</PresentationFormat>
  <Paragraphs>10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БЛОКАДНЫЙ ЛЕНИНГРАД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Admin</cp:lastModifiedBy>
  <cp:revision>38</cp:revision>
  <dcterms:created xsi:type="dcterms:W3CDTF">2013-01-16T17:45:47Z</dcterms:created>
  <dcterms:modified xsi:type="dcterms:W3CDTF">2001-12-31T21:48:18Z</dcterms:modified>
</cp:coreProperties>
</file>