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425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644775" y="915400"/>
            <a:ext cx="10194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4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«Режим дня глазами воспитателя»</a:t>
            </a:r>
            <a:endParaRPr b="1" i="1" sz="4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(в стихах)</a:t>
            </a:r>
            <a:r>
              <a:rPr b="1" i="1" lang="ru-RU" sz="3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i="1" sz="3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3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b="1" i="1" lang="ru-RU" sz="3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ервая младшая группа (с 2 до 3 лет)</a:t>
            </a:r>
            <a:r>
              <a:rPr i="1" lang="ru-RU" sz="6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i="1" lang="ru-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</a:t>
            </a:r>
            <a:endParaRPr b="1"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9225875" y="4869325"/>
            <a:ext cx="2501700" cy="15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-RU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Воспитатель ГБДОУ № 16</a:t>
            </a:r>
            <a:endParaRPr b="1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-RU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Кировского района </a:t>
            </a:r>
            <a:endParaRPr b="1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-RU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Санкт-Петербурга,</a:t>
            </a:r>
            <a:endParaRPr b="1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-RU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Рябуха Алла Игоревна</a:t>
            </a:r>
            <a:r>
              <a:rPr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165" name="Google Shape;16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069370" y="876300"/>
            <a:ext cx="18373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Дневной сон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1282700" y="1676400"/>
            <a:ext cx="320549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Ой люленьки, люли,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Прилетели гули,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Гули прилетели,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Песенку запели: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Тихий час, тихий час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Успокаивает нас,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тихий час мы отдыхаем,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Потихоньку засыпаем!</a:t>
            </a:r>
            <a:endParaRPr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56.xn--80aadkum9bf.xn--p1ai/wp-content/uploads/2019/02/son-4.jpg" id="168" name="Google Shape;16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3516" y="1676400"/>
            <a:ext cx="4946718" cy="35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173" name="Google Shape;17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900" y="-230189"/>
            <a:ext cx="12407900" cy="7334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3987801" y="817881"/>
            <a:ext cx="40005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Веселые побудки после сна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1256861" y="1727450"/>
            <a:ext cx="322229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Вот и тихий час прошел,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Отдохнули хорошо,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теперь пора вставать,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Полдник кушать и играть!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2211042" y="3252271"/>
            <a:ext cx="5309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***</a:t>
            </a:r>
            <a:endParaRPr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1256861" y="3822985"/>
            <a:ext cx="376814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Ку – ка – ре – ку, ку – ка – ре – ку,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Вам проснуться помогу!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Вот как Петя – петушок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Будит деток хорошо! 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dou75.ru/75/images/20-21/news/2021-02-01/gimnastika.jpg" id="178" name="Google Shape;17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7938" y="1727450"/>
            <a:ext cx="3294062" cy="4100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184" name="Google Shape;18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3844503" y="522625"/>
            <a:ext cx="4503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ПОДГОТОВКА К ПРОГУЛКЕ </a:t>
            </a:r>
            <a:endParaRPr b="1"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Процесс раздевания и одевания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850900" y="1443854"/>
            <a:ext cx="2960169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Гулять мы собираемся,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Дружно одеваемся,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Ничего не забываем,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 надели, называем.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 – надели кофточки,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Колготки и штаны,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Два – носочки теплые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Нам нужны.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Три надели шапки,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четыре – валенки,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Дальше по порядку.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Пять – надели шарфики.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Шесть – теплую шубу,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Меховые варежки,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Пояс не забудьте,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Девочки и мальчики!</a:t>
            </a:r>
            <a:endParaRPr/>
          </a:p>
        </p:txBody>
      </p:sp>
      <p:sp>
        <p:nvSpPr>
          <p:cNvPr id="187" name="Google Shape;187;p24"/>
          <p:cNvSpPr/>
          <p:nvPr/>
        </p:nvSpPr>
        <p:spPr>
          <a:xfrm>
            <a:off x="4233657" y="1580491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Посмотрите, все ли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Правильно надели?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Вам удобно и тепло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одежде, в самом деле?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теперь идти пора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 прогулку, детвора,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Будем весело играть,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Свежим воздухом дышать!</a:t>
            </a:r>
            <a:endParaRPr/>
          </a:p>
        </p:txBody>
      </p:sp>
      <p:sp>
        <p:nvSpPr>
          <p:cNvPr id="188" name="Google Shape;188;p24"/>
          <p:cNvSpPr txBox="1"/>
          <p:nvPr/>
        </p:nvSpPr>
        <p:spPr>
          <a:xfrm>
            <a:off x="14986000" y="9643253"/>
            <a:ext cx="266780" cy="161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fsd.multiurok.ru/html/2021/01/23/s_600c0d14e2b59/1619695_2.png" id="189" name="Google Shape;18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2775" y="3501215"/>
            <a:ext cx="4187825" cy="2959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194" name="Google Shape;19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/>
        </p:nvSpPr>
        <p:spPr>
          <a:xfrm>
            <a:off x="3775648" y="608875"/>
            <a:ext cx="5126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НАБЛЮДЕНИЯ НА ПРОГУЛКЕ</a:t>
            </a:r>
            <a:endParaRPr b="1"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деревьями</a:t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1342125" y="1648290"/>
            <a:ext cx="29754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Мы сегодня говорить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Будем о деревьях,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Изучить должны мы их,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Вести наблюдение!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Это дерево береза,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 березы белый ствол,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среди других похожих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 встречала до сих пор.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Это дерево – сосна,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 небес растет она,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7162800" y="1648590"/>
            <a:ext cx="32511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Ствол коричневый у ней,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 достать ее ветвей.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Это дерево мы знаем,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Его в праздник наряжаем,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Елкой называется,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Всем ребятам нравится.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Все деревья нам нужны,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Кислород дают они,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Мы им дышим и живем,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природу бережем.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4587" y="3457872"/>
            <a:ext cx="2532313" cy="241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203" name="Google Shape;20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4865452" y="801300"/>
            <a:ext cx="224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солнцем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1054100" y="1409700"/>
            <a:ext cx="327211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какой же цвет у солнца,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Желтый и оранжевый,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Любит солнце вся природа,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Девочки и мальчики!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bipbap.ru/wp-content/uploads/2017/10/32.png" id="206" name="Google Shape;20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3267" y="1409700"/>
            <a:ext cx="3615234" cy="3665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211" name="Google Shape;21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 txBox="1"/>
          <p:nvPr/>
        </p:nvSpPr>
        <p:spPr>
          <a:xfrm>
            <a:off x="4610462" y="723900"/>
            <a:ext cx="27551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 такое воздух?</a:t>
            </a:r>
            <a:endParaRPr/>
          </a:p>
        </p:txBody>
      </p:sp>
      <p:sp>
        <p:nvSpPr>
          <p:cNvPr id="213" name="Google Shape;213;p27"/>
          <p:cNvSpPr txBox="1"/>
          <p:nvPr/>
        </p:nvSpPr>
        <p:spPr>
          <a:xfrm>
            <a:off x="1219200" y="1275081"/>
            <a:ext cx="25527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 такое воздух?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 его найти?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Можно ли увидеть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 своем пути?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Воздух есть повсюду,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Есть он вокруг нас,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Каждую минуту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И, конечно, час!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6223000" y="1275081"/>
            <a:ext cx="45593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Он бесцветный, невесомы,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Хорошо всем нам знакомый.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Содержит воздух кислород,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Без запаха и вкуса – вот!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Легкое дуновение ветерка,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мы почувствуем воздух тогда,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Холодный и теплый, сильный и слабый,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 времени года зависит, ребята.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4125" y="3919142"/>
            <a:ext cx="3165748" cy="2378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220" name="Google Shape;2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5132276" y="711200"/>
            <a:ext cx="151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водой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1104901" y="1346200"/>
            <a:ext cx="3594100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Нужна вода везде и всюду: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Моем мы водой посуду,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Варим суп, белье стираем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Без воды мы не бываем!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 же выглядит она?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Бесцветная, прозрачная,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Растворяет вещества,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Сахар, соль и марганец!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Много ее в океанах,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Озерах, реках и прудах,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ручейках и родниках!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6692900" y="1346200"/>
            <a:ext cx="450642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Бывает твердая вода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Людом называется тогда,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Бывает в виде пара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жидкости она.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Если в виде жидкости,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То переливается,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Если в виде пара,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То в воздух поднимается!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 вы узнали сейчас о воде?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 этом знакомом для нас веществе?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Сделаем выводы мы вместе с вами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поскорей поиграем с друзьями.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1.bp.blogspot.com/-Ivul5iu-4-g/XwbfKrj-klI/AAAAAAAAEdE/J_w7grTCmk4BfcW6Szar3A8F41dMJOcAgCLcBGAsYHQ/s1600/%25D1%2580%25D0%25B8%25D1%25811.jpg" id="224" name="Google Shape;22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6696" y="3433160"/>
            <a:ext cx="2086372" cy="2781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230" name="Google Shape;2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/>
        </p:nvSpPr>
        <p:spPr>
          <a:xfrm>
            <a:off x="5099605" y="779250"/>
            <a:ext cx="177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снегом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1119602" y="1397000"/>
            <a:ext cx="326403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Пришла зима, и выпал снег,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 ним понаблюдаем,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Определите его цвет?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может ли он таять?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Бывает ли пушистым?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Скрипучим и искристым?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Тяжелым или легким?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Исследуем его мы!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7224164" y="1397000"/>
            <a:ext cx="3545436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из чего он состоит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почему сейчас блестит?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Он плотный или рыхлый,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Определить должны мы.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теперь по результатам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Будем делать выводы,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 сейчас про снег, ребята,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Рассказать смогли бы вы?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.pinimg.com/736x/68/38/8e/68388ea8b14b0869b6fdda305b2852b7--cute-clipart-christmas-clipart.jpg" id="234" name="Google Shape;23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5275" y="3208337"/>
            <a:ext cx="2828925" cy="2748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239" name="Google Shape;2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 txBox="1"/>
          <p:nvPr/>
        </p:nvSpPr>
        <p:spPr>
          <a:xfrm>
            <a:off x="4939098" y="889475"/>
            <a:ext cx="209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облаками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977900" y="1561624"/>
            <a:ext cx="423936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Посмотрите на небо внимательно,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Там плывут в вышине облака,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Мы о них рассказать постараемся,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 вопросы ответим пока!</a:t>
            </a:r>
            <a:endParaRPr/>
          </a:p>
        </p:txBody>
      </p:sp>
      <p:sp>
        <p:nvSpPr>
          <p:cNvPr id="242" name="Google Shape;242;p30"/>
          <p:cNvSpPr txBox="1"/>
          <p:nvPr/>
        </p:nvSpPr>
        <p:spPr>
          <a:xfrm>
            <a:off x="5740399" y="1561624"/>
            <a:ext cx="5473701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Могут ли из облаков выпадать осадки?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Кто ответить на вопрос этот нам, ребятки?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Выпадают дождь и снег, и бывает град,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Ливни льются на земле много лет подряд!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Облака пушистые, легкие, кудрявые,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Высоко они висят будто кучерявые,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Далеко они плывут медленно и плавно,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 сейчас об облаках узнали вы, ребята?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.pinimg.com/originals/bb/fc/0c/bbfc0c31a249c65ad26c4a09409b86be.png" id="243" name="Google Shape;24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7967" y="3609497"/>
            <a:ext cx="3289299" cy="2134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248" name="Google Shape;24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/>
          <p:nvPr/>
        </p:nvSpPr>
        <p:spPr>
          <a:xfrm>
            <a:off x="4871000" y="698500"/>
            <a:ext cx="223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бабочками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800100" y="1427133"/>
            <a:ext cx="53975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 красивы бабочки, яркие, нарядные,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Они такие разные и незаурядные.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 же они делают? Могут ли летать?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зачем же на цветы садятся вновь опять?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800100" y="3084454"/>
            <a:ext cx="581660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Это насекомые, людям всем знакомы,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Нам за ними наблюдать очень нравится опять!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Настроение в порядке, бодрое у всех у нас,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 вами мы понаблюдали и играть пойдем сейчас.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pickimage.ru/wp-content/uploads/images/detskie/butterfly/babochka16.jpg" id="252" name="Google Shape;25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7701" y="1427133"/>
            <a:ext cx="3479799" cy="3330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39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2492433" y="787400"/>
            <a:ext cx="691503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ОРГАНИЗАЦИЯ УТРЕННЕГО ПРИЕМА ДЕТЕЙ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Приветствие (утренняя встреча детей в группе)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574800" y="2274708"/>
            <a:ext cx="338746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Вас встречает детский сад,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Радостно, приветливо,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улыбки всех ребят,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Говорят об этом нам!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1574800" y="4254458"/>
            <a:ext cx="325595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детском саду интересно,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детском саду хорошо,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Это же просто чудесно,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Если в него ты пришел!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rused.ru/irk-mdou142/wp-content/uploads/sites/74/2018/03/ltnb.png"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7266" y="2045978"/>
            <a:ext cx="4810125" cy="32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492433" y="3761065"/>
            <a:ext cx="5693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***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257" name="Google Shape;25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2"/>
          <p:cNvSpPr txBox="1"/>
          <p:nvPr/>
        </p:nvSpPr>
        <p:spPr>
          <a:xfrm>
            <a:off x="1073151" y="812800"/>
            <a:ext cx="982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2"/>
          <p:cNvSpPr txBox="1"/>
          <p:nvPr/>
        </p:nvSpPr>
        <p:spPr>
          <a:xfrm>
            <a:off x="4560200" y="812804"/>
            <a:ext cx="285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Если небо хмурится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2"/>
          <p:cNvSpPr txBox="1"/>
          <p:nvPr/>
        </p:nvSpPr>
        <p:spPr>
          <a:xfrm>
            <a:off x="1393356" y="1553666"/>
            <a:ext cx="2686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Если небо хмурится,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Дождь идет с утра,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Выходить на улицу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Сложно без зонта!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 зонтиком сухими вы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Будете всегда,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2"/>
          <p:cNvSpPr txBox="1"/>
          <p:nvPr/>
        </p:nvSpPr>
        <p:spPr>
          <a:xfrm>
            <a:off x="7299751" y="1553678"/>
            <a:ext cx="3797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 намочит дождик вас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Больше никогда!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 забудьте зонтик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дождик брать с собой.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Он теперь помощник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непогоду твой!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kartik.ru/wp-content/uploads/2017/05/zont-kartinki-dlya-detey-71455.jpg" id="262" name="Google Shape;26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3828" y="2915065"/>
            <a:ext cx="2518244" cy="298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267" name="Google Shape;26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3"/>
          <p:cNvSpPr txBox="1"/>
          <p:nvPr/>
        </p:nvSpPr>
        <p:spPr>
          <a:xfrm>
            <a:off x="4550542" y="647700"/>
            <a:ext cx="28750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Если мороз на улице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3"/>
          <p:cNvSpPr txBox="1"/>
          <p:nvPr/>
        </p:nvSpPr>
        <p:spPr>
          <a:xfrm>
            <a:off x="1345819" y="1198226"/>
            <a:ext cx="320472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Все ребята точно знают,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 зимой мороз бывает,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Проморозить может он,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Если ты не защищен!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Ну а мы – то с вами знаем,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 в морозы надеваем,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3"/>
          <p:cNvSpPr txBox="1"/>
          <p:nvPr/>
        </p:nvSpPr>
        <p:spPr>
          <a:xfrm>
            <a:off x="6629400" y="1198226"/>
            <a:ext cx="4318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Шубу, шапку, валенки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И, конечно, варежки!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Также мы не забываем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Кофту, теплые штаны,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Шарф на шею надеваем, -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морозы не страшен!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4.googleusercontent.com/proxy/wESqyNy2UlbPfF5f6XJCvcuSH0BmLRCKuMIkJVc_BnOfZ2xjcd9ujoWvTjKmTY-fHKmJQMr36uIoLOuGZ7-4G_JdD0aCeNaL_NKg7A=s0-d" id="271" name="Google Shape;27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3367" y="3629346"/>
            <a:ext cx="2513833" cy="1872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276" name="Google Shape;27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4"/>
          <p:cNvSpPr txBox="1"/>
          <p:nvPr/>
        </p:nvSpPr>
        <p:spPr>
          <a:xfrm>
            <a:off x="3900526" y="711200"/>
            <a:ext cx="448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Если на дороге гололед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4"/>
          <p:cNvSpPr txBox="1"/>
          <p:nvPr/>
        </p:nvSpPr>
        <p:spPr>
          <a:xfrm>
            <a:off x="1066800" y="1358900"/>
            <a:ext cx="335239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 дороге гололед,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Очень сколько и опасно,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Каждый знает – это вот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Зимой бывает очень часто.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Если ты неосторожен,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Медленно идти не можешь,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То, конечно, упадешь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 дороге, где идешь.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4"/>
          <p:cNvSpPr txBox="1"/>
          <p:nvPr/>
        </p:nvSpPr>
        <p:spPr>
          <a:xfrm>
            <a:off x="7137400" y="1358900"/>
            <a:ext cx="319119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Можно ноги повредить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в больницу угодить.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Чтобы это не случилось,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гололед ходить учитесь.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Ступайте осторожно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под ноги смотрите,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вот тогда, возможно,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Себя вы защитите.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culture.ru/storage/images/0bef5659229c83d892f7b262d2cb723c/d6ae5be3405364af6133473eb2eddd71.jpeg" id="280" name="Google Shape;28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3326" y="3687520"/>
            <a:ext cx="3178174" cy="2158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285" name="Google Shape;28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5"/>
          <p:cNvSpPr txBox="1"/>
          <p:nvPr/>
        </p:nvSpPr>
        <p:spPr>
          <a:xfrm>
            <a:off x="4656148" y="711200"/>
            <a:ext cx="26638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Если ты - пешеход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5"/>
          <p:cNvSpPr txBox="1"/>
          <p:nvPr/>
        </p:nvSpPr>
        <p:spPr>
          <a:xfrm>
            <a:off x="965200" y="1172865"/>
            <a:ext cx="6096000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Когда мы выходим на улицу,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То каждый из нас – пешеход,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соблюдать обязуемся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Правила тех, кто идет!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Вот светофор вдоль дороги стоит,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Он нам мигает и говорит.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Желтый – советует остановиться,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через дорогу идти не годиться.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если зеленый – можно идти,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Красны – движение прекрати.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Такая задача у светофора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пути помогать нам без разговора!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Нельзя по проезжей части идти,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Ты тротуар вдоль дороги найди,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Если внимательным будешь всегда,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 будет препятствий в пути никогда!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pickimage.ru/wp-content/uploads/images/detskie/trafficlight/svetofor12.jpg" id="288" name="Google Shape;28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9954" y="1643062"/>
            <a:ext cx="3146425" cy="3753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293" name="Google Shape;29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6"/>
          <p:cNvSpPr txBox="1"/>
          <p:nvPr/>
        </p:nvSpPr>
        <p:spPr>
          <a:xfrm>
            <a:off x="1015195" y="571500"/>
            <a:ext cx="99457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ФОРМИРОВАНИЕ ПОЛОЖИТЕЛЬНОГО НАСТРОЯ НА ПОСЕЩЕНИЕ ДЕТСКОГО САДА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Правила хорошего тона при прощании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876300" y="2019300"/>
            <a:ext cx="260936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Вот домой из садика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Уходишь ты опять,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Слово «До свидания!»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 забудь сказать!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6"/>
          <p:cNvSpPr txBox="1"/>
          <p:nvPr/>
        </p:nvSpPr>
        <p:spPr>
          <a:xfrm>
            <a:off x="876300" y="3776226"/>
            <a:ext cx="364490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«До свидания, детский сад!»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Все ребята говорят,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 сюда вернутся завтра,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свой любимый детский сад!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6"/>
          <p:cNvSpPr txBox="1"/>
          <p:nvPr/>
        </p:nvSpPr>
        <p:spPr>
          <a:xfrm>
            <a:off x="6324600" y="3061732"/>
            <a:ext cx="546100" cy="341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5781" y="2019300"/>
            <a:ext cx="4677120" cy="3268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1955801" y="673100"/>
            <a:ext cx="80645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Формирование культурно – гигиенических навыков и навыков самообслуживания, полезных привычек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1333501" y="1971938"/>
            <a:ext cx="231024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Мыло ароматное,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Белое, приятное,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Мыло очищает,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Микробы убивает.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1333501" y="3763218"/>
            <a:ext cx="338637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Тот, кто руки любит мыть,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Тот здоровым будет жить!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1955801" y="3363108"/>
            <a:ext cx="5693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***</a:t>
            </a:r>
            <a:endParaRPr/>
          </a:p>
        </p:txBody>
      </p:sp>
      <p:pic>
        <p:nvPicPr>
          <p:cNvPr descr="http://14.dou.spb.ru/images/doma/15.jpg"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2177" y="1717377"/>
            <a:ext cx="5054599" cy="3418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2944141" y="838200"/>
            <a:ext cx="60878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Будем аккуратными, чистыми, опрятными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384300" y="1714500"/>
            <a:ext cx="2629246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Мы всегда опрятные,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Чистые, нарядные,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Аккуратные во всем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одежду бережем: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Не мараем платья,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Юбки и штанишки, -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Вот такие в группе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Нашей ребятишки.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ds05.infourok.ru/uploads/ex/0734/0012df6b-da9fb0c7/hello_html_235d5b25.jpg" id="118" name="Google Shape;1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3745" y="1703645"/>
            <a:ext cx="4720828" cy="377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3149838" y="838200"/>
            <a:ext cx="56764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Сделай нам, расческа, красивую прическу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1601176" y="1844288"/>
            <a:ext cx="309732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Если ты ее возьмешь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расчешешь волосы,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это время сам поймешь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Как же это здорово!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mdou16-unga.ucoz.ru/Novosti/2020-2021/01_02_21/1.jpg"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0524" y="1553865"/>
            <a:ext cx="2933276" cy="4290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3675911" y="901700"/>
            <a:ext cx="46242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 правилах поведения за столом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1291797" y="1600200"/>
            <a:ext cx="27317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Аккуратно кушайте,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 столом молчите,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Никого не слушайте, -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Вы сейчас едите!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2126768" y="3067605"/>
            <a:ext cx="5309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***</a:t>
            </a:r>
            <a:endParaRPr i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291797" y="3580903"/>
            <a:ext cx="324794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 обедом ложку брать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Надо в руку правую,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Левой хлебушек держать –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Вот такое правило!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189131.selcdn.ru/leonardo/uploadsForSiteId/7906/texteditor/84857031-228e-402b-ab18-2a5655d96b23.png" id="136" name="Google Shape;13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0356" y="1600200"/>
            <a:ext cx="5232497" cy="2775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520650" y="858100"/>
            <a:ext cx="6934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ФОРМИРОВАНИЕ ДВИГАТЕЛЬНОЙ АКТИВНОСТИ</a:t>
            </a:r>
            <a:endParaRPr b="1"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Утренняя гимнастика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1143000" y="2451100"/>
            <a:ext cx="3523465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Вместе дружно мы шагаем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 – два, раз – два,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Ноги выше поднимаем –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 – два, раз – два.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Ручками работаем,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Ножками потопаем!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Три – четыре, ноги шире,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Начали наклоны,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Влево – вправо наклонились,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Отдохнули, снова…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ds14ishim.ru/sites/default/files/news/062016/0634b7b783d74f67204b8b31d2e577d7.jpg.jpg" id="144" name="Google Shape;14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0135" y="2451100"/>
            <a:ext cx="4851015" cy="3510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149" name="Google Shape;1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4627518" y="685800"/>
            <a:ext cx="27210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Физкультминутки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1244600" y="1651000"/>
            <a:ext cx="284000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Девочки и мальчики 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Прыгают, как мячики,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Ножками топают,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Ручками хлопают,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Глазками моргают,</a:t>
            </a:r>
            <a:endParaRPr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Головой кивают,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Все вместе отдыхают</a:t>
            </a:r>
            <a:r>
              <a:rPr i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goodshepherdpreschoolhonolulu.com/library/site/Depositphotos_75953505_xl-2015.jpgWVzFBzeWvLHITdcsg9Pdxx7VUDUhrazY" id="152" name="Google Shape;15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441" y="1651001"/>
            <a:ext cx="4238260" cy="3758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tatic.tildacdn.com/tild3036-3638-4439-b133-653237373330/master_0003.png" id="157" name="Google Shape;1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5899" y="-230188"/>
            <a:ext cx="12407900" cy="73342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1132330" y="1696015"/>
            <a:ext cx="3361561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 –налево, два – направо,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Три –наверх, четыре - вниз.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 теперь по кругу смотрим,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Чтобы лучше видеть мир.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4493891" y="832941"/>
            <a:ext cx="29883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Гимнастика для глаз</a:t>
            </a:r>
            <a:endParaRPr i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ic.pics.livejournal.com/zdorovmalysh/77449552/3482/3482_900.jpg" id="160" name="Google Shape;16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8255" y="1696015"/>
            <a:ext cx="3757912" cy="39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