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0" r:id="rId3"/>
    <p:sldId id="273" r:id="rId4"/>
    <p:sldId id="286" r:id="rId5"/>
    <p:sldId id="288" r:id="rId6"/>
    <p:sldId id="287" r:id="rId7"/>
    <p:sldId id="289" r:id="rId8"/>
    <p:sldId id="274" r:id="rId9"/>
    <p:sldId id="259" r:id="rId10"/>
    <p:sldId id="269" r:id="rId11"/>
    <p:sldId id="268" r:id="rId12"/>
    <p:sldId id="260" r:id="rId13"/>
    <p:sldId id="275" r:id="rId14"/>
    <p:sldId id="277" r:id="rId15"/>
    <p:sldId id="276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3E3"/>
    <a:srgbClr val="4004AC"/>
    <a:srgbClr val="D21481"/>
    <a:srgbClr val="FA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CA383-D17F-4140-99FB-7821469D5F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DE3201-50EC-4AFC-8DBE-12C1D9F48BB1}">
      <dgm:prSet/>
      <dgm:spPr/>
      <dgm:t>
        <a:bodyPr/>
        <a:lstStyle/>
        <a:p>
          <a:pPr algn="ctr" rtl="0"/>
          <a:r>
            <a:rPr lang="ru-RU" b="1" dirty="0" smtClean="0"/>
            <a:t>Подвижная игра имеет большое значение в жизни детей и рассматривается педагогами как важнейший элемент воспитания и физического развития. В игре ребенок осмысливает и познает окружающий мир, у него развивается интеллект, фантазия, воображение, речь, формируются социальные качества. Сознательное выполнение правил игры формирует волю, развивает самообладание, выдержку, умение контролировать свои поступки, свое поведение. В игре формируется такие личностные качества, как, активность, честность, дисциплинированность, справедливость.</a:t>
          </a:r>
          <a:endParaRPr lang="ru-RU" dirty="0"/>
        </a:p>
      </dgm:t>
    </dgm:pt>
    <dgm:pt modelId="{E69AF4E5-BD60-4C17-8D3E-CA3DFBBEEEFC}" type="parTrans" cxnId="{19B5ED39-3EF2-4A83-A67D-483F71B60536}">
      <dgm:prSet/>
      <dgm:spPr/>
      <dgm:t>
        <a:bodyPr/>
        <a:lstStyle/>
        <a:p>
          <a:endParaRPr lang="ru-RU"/>
        </a:p>
      </dgm:t>
    </dgm:pt>
    <dgm:pt modelId="{09F49449-46CA-4857-908E-1DEBA090B3FF}" type="sibTrans" cxnId="{19B5ED39-3EF2-4A83-A67D-483F71B60536}">
      <dgm:prSet/>
      <dgm:spPr/>
      <dgm:t>
        <a:bodyPr/>
        <a:lstStyle/>
        <a:p>
          <a:endParaRPr lang="ru-RU"/>
        </a:p>
      </dgm:t>
    </dgm:pt>
    <dgm:pt modelId="{DD927F6A-4481-455E-AF52-59D226FF1227}" type="pres">
      <dgm:prSet presAssocID="{7F1CA383-D17F-4140-99FB-7821469D5F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13B6E-4F81-4808-940C-E3C25D4A46A3}" type="pres">
      <dgm:prSet presAssocID="{58DE3201-50EC-4AFC-8DBE-12C1D9F48BB1}" presName="parentText" presStyleLbl="node1" presStyleIdx="0" presStyleCnt="1" custScaleY="71936" custLinFactNeighborX="-1304" custLinFactNeighborY="1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5ED39-3EF2-4A83-A67D-483F71B60536}" srcId="{7F1CA383-D17F-4140-99FB-7821469D5F80}" destId="{58DE3201-50EC-4AFC-8DBE-12C1D9F48BB1}" srcOrd="0" destOrd="0" parTransId="{E69AF4E5-BD60-4C17-8D3E-CA3DFBBEEEFC}" sibTransId="{09F49449-46CA-4857-908E-1DEBA090B3FF}"/>
    <dgm:cxn modelId="{723E693E-FDCF-4D87-B674-166747BCC57B}" type="presOf" srcId="{58DE3201-50EC-4AFC-8DBE-12C1D9F48BB1}" destId="{0DA13B6E-4F81-4808-940C-E3C25D4A46A3}" srcOrd="0" destOrd="0" presId="urn:microsoft.com/office/officeart/2005/8/layout/vList2"/>
    <dgm:cxn modelId="{F8E6DB04-D2A4-4B88-B779-DDE369E9AA20}" type="presOf" srcId="{7F1CA383-D17F-4140-99FB-7821469D5F80}" destId="{DD927F6A-4481-455E-AF52-59D226FF1227}" srcOrd="0" destOrd="0" presId="urn:microsoft.com/office/officeart/2005/8/layout/vList2"/>
    <dgm:cxn modelId="{5EC456A8-2CE2-48E2-A445-AC475C7D5155}" type="presParOf" srcId="{DD927F6A-4481-455E-AF52-59D226FF1227}" destId="{0DA13B6E-4F81-4808-940C-E3C25D4A46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0F265-5CE5-4CD0-AC16-C3716A95F75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0C5428-E9C6-4D63-A378-AECD971510D4}">
      <dgm:prSet custT="1"/>
      <dgm:spPr/>
      <dgm:t>
        <a:bodyPr/>
        <a:lstStyle/>
        <a:p>
          <a:pPr rtl="0"/>
          <a:r>
            <a:rPr lang="ru-RU" sz="2800" b="1" dirty="0" smtClean="0"/>
            <a:t>Этапы организации и проведения подвижных игр:</a:t>
          </a:r>
          <a:endParaRPr lang="ru-RU" sz="2800" dirty="0"/>
        </a:p>
      </dgm:t>
    </dgm:pt>
    <dgm:pt modelId="{54E5EA70-D19F-4963-B234-ED191BA5D197}" type="parTrans" cxnId="{F30665C6-CD72-4707-968A-E3CEE3533BD5}">
      <dgm:prSet/>
      <dgm:spPr/>
      <dgm:t>
        <a:bodyPr/>
        <a:lstStyle/>
        <a:p>
          <a:endParaRPr lang="ru-RU"/>
        </a:p>
      </dgm:t>
    </dgm:pt>
    <dgm:pt modelId="{FE35CD8C-5A5B-478C-A1E4-D00E6E5D4078}" type="sibTrans" cxnId="{F30665C6-CD72-4707-968A-E3CEE3533BD5}">
      <dgm:prSet/>
      <dgm:spPr/>
      <dgm:t>
        <a:bodyPr/>
        <a:lstStyle/>
        <a:p>
          <a:endParaRPr lang="ru-RU"/>
        </a:p>
      </dgm:t>
    </dgm:pt>
    <dgm:pt modelId="{3E83F1B3-FE48-42E5-9829-4679409559F3}">
      <dgm:prSet/>
      <dgm:spPr/>
      <dgm:t>
        <a:bodyPr/>
        <a:lstStyle/>
        <a:p>
          <a:endParaRPr lang="ru-RU"/>
        </a:p>
      </dgm:t>
    </dgm:pt>
    <dgm:pt modelId="{FAA062E6-A4D6-46F3-8888-05D34C6D42BC}" type="parTrans" cxnId="{82E37F38-752B-4066-82C8-9B685508F4F2}">
      <dgm:prSet/>
      <dgm:spPr/>
      <dgm:t>
        <a:bodyPr/>
        <a:lstStyle/>
        <a:p>
          <a:endParaRPr lang="ru-RU"/>
        </a:p>
      </dgm:t>
    </dgm:pt>
    <dgm:pt modelId="{BC2C484F-B2E7-46AE-BCFE-8F98C8954974}" type="sibTrans" cxnId="{82E37F38-752B-4066-82C8-9B685508F4F2}">
      <dgm:prSet/>
      <dgm:spPr/>
      <dgm:t>
        <a:bodyPr/>
        <a:lstStyle/>
        <a:p>
          <a:endParaRPr lang="ru-RU"/>
        </a:p>
      </dgm:t>
    </dgm:pt>
    <dgm:pt modelId="{CBDA70A8-FBEB-448D-A531-5CB0D6C664F5}">
      <dgm:prSet/>
      <dgm:spPr/>
      <dgm:t>
        <a:bodyPr/>
        <a:lstStyle/>
        <a:p>
          <a:endParaRPr lang="ru-RU"/>
        </a:p>
      </dgm:t>
    </dgm:pt>
    <dgm:pt modelId="{1889E9C3-A940-4E70-B4C0-F0D1CA82D00A}" type="parTrans" cxnId="{6057771C-A130-4E9B-875A-FB576C7379D2}">
      <dgm:prSet/>
      <dgm:spPr/>
      <dgm:t>
        <a:bodyPr/>
        <a:lstStyle/>
        <a:p>
          <a:endParaRPr lang="ru-RU"/>
        </a:p>
      </dgm:t>
    </dgm:pt>
    <dgm:pt modelId="{E14AB823-D992-4512-AE5D-CFCE23592B02}" type="sibTrans" cxnId="{6057771C-A130-4E9B-875A-FB576C7379D2}">
      <dgm:prSet/>
      <dgm:spPr/>
      <dgm:t>
        <a:bodyPr/>
        <a:lstStyle/>
        <a:p>
          <a:endParaRPr lang="ru-RU"/>
        </a:p>
      </dgm:t>
    </dgm:pt>
    <dgm:pt modelId="{F94AA986-02ED-40A5-B55A-76D30B129CA7}" type="pres">
      <dgm:prSet presAssocID="{5BE0F265-5CE5-4CD0-AC16-C3716A95F7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65C45-EB1F-4335-8AA8-10D61F094498}" type="pres">
      <dgm:prSet presAssocID="{700C5428-E9C6-4D63-A378-AECD971510D4}" presName="centerShape" presStyleLbl="node0" presStyleIdx="0" presStyleCnt="1" custScaleX="532483" custScaleY="100102" custLinFactNeighborX="0" custLinFactNeighborY="-9463"/>
      <dgm:spPr/>
      <dgm:t>
        <a:bodyPr/>
        <a:lstStyle/>
        <a:p>
          <a:endParaRPr lang="ru-RU"/>
        </a:p>
      </dgm:t>
    </dgm:pt>
  </dgm:ptLst>
  <dgm:cxnLst>
    <dgm:cxn modelId="{1F74442E-3077-4C58-861E-2BC3F365E263}" type="presOf" srcId="{700C5428-E9C6-4D63-A378-AECD971510D4}" destId="{07365C45-EB1F-4335-8AA8-10D61F094498}" srcOrd="0" destOrd="0" presId="urn:microsoft.com/office/officeart/2005/8/layout/radial6"/>
    <dgm:cxn modelId="{82E37F38-752B-4066-82C8-9B685508F4F2}" srcId="{5BE0F265-5CE5-4CD0-AC16-C3716A95F750}" destId="{3E83F1B3-FE48-42E5-9829-4679409559F3}" srcOrd="2" destOrd="0" parTransId="{FAA062E6-A4D6-46F3-8888-05D34C6D42BC}" sibTransId="{BC2C484F-B2E7-46AE-BCFE-8F98C8954974}"/>
    <dgm:cxn modelId="{04A81C5F-BCF8-4772-9E39-C56BE5326CD0}" type="presOf" srcId="{5BE0F265-5CE5-4CD0-AC16-C3716A95F750}" destId="{F94AA986-02ED-40A5-B55A-76D30B129CA7}" srcOrd="0" destOrd="0" presId="urn:microsoft.com/office/officeart/2005/8/layout/radial6"/>
    <dgm:cxn modelId="{F30665C6-CD72-4707-968A-E3CEE3533BD5}" srcId="{5BE0F265-5CE5-4CD0-AC16-C3716A95F750}" destId="{700C5428-E9C6-4D63-A378-AECD971510D4}" srcOrd="0" destOrd="0" parTransId="{54E5EA70-D19F-4963-B234-ED191BA5D197}" sibTransId="{FE35CD8C-5A5B-478C-A1E4-D00E6E5D4078}"/>
    <dgm:cxn modelId="{6057771C-A130-4E9B-875A-FB576C7379D2}" srcId="{5BE0F265-5CE5-4CD0-AC16-C3716A95F750}" destId="{CBDA70A8-FBEB-448D-A531-5CB0D6C664F5}" srcOrd="1" destOrd="0" parTransId="{1889E9C3-A940-4E70-B4C0-F0D1CA82D00A}" sibTransId="{E14AB823-D992-4512-AE5D-CFCE23592B02}"/>
    <dgm:cxn modelId="{0D836BFE-D362-422C-AD7D-06999ED3080E}" type="presParOf" srcId="{F94AA986-02ED-40A5-B55A-76D30B129CA7}" destId="{07365C45-EB1F-4335-8AA8-10D61F094498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B7E76-9637-49A7-8E8C-5AEE664DA9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3FDE4B-8260-4DCB-9120-FC250B187161}">
      <dgm:prSet/>
      <dgm:spPr/>
      <dgm:t>
        <a:bodyPr/>
        <a:lstStyle/>
        <a:p>
          <a:pPr algn="ctr" rtl="0"/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Выбор игры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4AAE6C65-D123-4C01-B709-A39CA70B82F0}" type="parTrans" cxnId="{26B8C0B8-F81A-43D1-B2EF-2CCB4B01A3AE}">
      <dgm:prSet/>
      <dgm:spPr/>
      <dgm:t>
        <a:bodyPr/>
        <a:lstStyle/>
        <a:p>
          <a:endParaRPr lang="ru-RU"/>
        </a:p>
      </dgm:t>
    </dgm:pt>
    <dgm:pt modelId="{AD88F2C2-EDC4-4F47-B511-7960C5242015}" type="sibTrans" cxnId="{26B8C0B8-F81A-43D1-B2EF-2CCB4B01A3AE}">
      <dgm:prSet/>
      <dgm:spPr/>
      <dgm:t>
        <a:bodyPr/>
        <a:lstStyle/>
        <a:p>
          <a:endParaRPr lang="ru-RU"/>
        </a:p>
      </dgm:t>
    </dgm:pt>
    <dgm:pt modelId="{21AC0A41-94E7-4984-8B4D-2A6A4F54E8A2}" type="pres">
      <dgm:prSet presAssocID="{CB5B7E76-9637-49A7-8E8C-5AEE664DA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01D34-E0CE-4258-BD59-02F963CF105E}" type="pres">
      <dgm:prSet presAssocID="{AE3FDE4B-8260-4DCB-9120-FC250B187161}" presName="parentText" presStyleLbl="node1" presStyleIdx="0" presStyleCnt="1" custLinFactY="-10154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8C0B8-F81A-43D1-B2EF-2CCB4B01A3AE}" srcId="{CB5B7E76-9637-49A7-8E8C-5AEE664DA92F}" destId="{AE3FDE4B-8260-4DCB-9120-FC250B187161}" srcOrd="0" destOrd="0" parTransId="{4AAE6C65-D123-4C01-B709-A39CA70B82F0}" sibTransId="{AD88F2C2-EDC4-4F47-B511-7960C5242015}"/>
    <dgm:cxn modelId="{B2506ADA-F56A-4AED-9425-A792C32F8C9A}" type="presOf" srcId="{AE3FDE4B-8260-4DCB-9120-FC250B187161}" destId="{A1801D34-E0CE-4258-BD59-02F963CF105E}" srcOrd="0" destOrd="0" presId="urn:microsoft.com/office/officeart/2005/8/layout/vList2"/>
    <dgm:cxn modelId="{FDB45CA5-05C7-4990-A94A-B0D21640FEB0}" type="presOf" srcId="{CB5B7E76-9637-49A7-8E8C-5AEE664DA92F}" destId="{21AC0A41-94E7-4984-8B4D-2A6A4F54E8A2}" srcOrd="0" destOrd="0" presId="urn:microsoft.com/office/officeart/2005/8/layout/vList2"/>
    <dgm:cxn modelId="{B8096B92-5B79-44F6-9F00-7E0447CCDFEC}" type="presParOf" srcId="{21AC0A41-94E7-4984-8B4D-2A6A4F54E8A2}" destId="{A1801D34-E0CE-4258-BD59-02F963CF1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D0DDE-6D6E-4DB7-9AA1-ACE7C2EDDE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545275-9831-4C49-A150-AB9A25AA9FD8}">
      <dgm:prSet/>
      <dgm:spPr/>
      <dgm:t>
        <a:bodyPr/>
        <a:lstStyle/>
        <a:p>
          <a:pPr algn="ctr" rtl="0"/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Подготовка к проведению игры</a:t>
          </a:r>
          <a:endParaRPr lang="ru-RU" i="0" dirty="0">
            <a:latin typeface="Times New Roman" pitchFamily="18" charset="0"/>
            <a:cs typeface="Times New Roman" pitchFamily="18" charset="0"/>
          </a:endParaRPr>
        </a:p>
      </dgm:t>
    </dgm:pt>
    <dgm:pt modelId="{98852D25-CC84-451D-9EFC-59D9902BD343}" type="parTrans" cxnId="{3FF39784-4474-426F-B363-9083489173A9}">
      <dgm:prSet/>
      <dgm:spPr/>
      <dgm:t>
        <a:bodyPr/>
        <a:lstStyle/>
        <a:p>
          <a:endParaRPr lang="ru-RU"/>
        </a:p>
      </dgm:t>
    </dgm:pt>
    <dgm:pt modelId="{E4FC1ED0-B296-4515-A391-7B4D06070493}" type="sibTrans" cxnId="{3FF39784-4474-426F-B363-9083489173A9}">
      <dgm:prSet/>
      <dgm:spPr/>
      <dgm:t>
        <a:bodyPr/>
        <a:lstStyle/>
        <a:p>
          <a:endParaRPr lang="ru-RU"/>
        </a:p>
      </dgm:t>
    </dgm:pt>
    <dgm:pt modelId="{DECF37C2-E810-4BA6-9D8E-D71C13644D11}" type="pres">
      <dgm:prSet presAssocID="{E46D0DDE-6D6E-4DB7-9AA1-ACE7C2EDDE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A91E1-B293-4671-BD96-B8CFFCD6A3CF}" type="pres">
      <dgm:prSet presAssocID="{89545275-9831-4C49-A150-AB9A25AA9FD8}" presName="parentText" presStyleLbl="node1" presStyleIdx="0" presStyleCnt="1" custLinFactNeighborX="4475" custLinFactNeighborY="186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7131A-608C-425A-B5AC-3931F7C54033}" type="presOf" srcId="{E46D0DDE-6D6E-4DB7-9AA1-ACE7C2EDDE50}" destId="{DECF37C2-E810-4BA6-9D8E-D71C13644D11}" srcOrd="0" destOrd="0" presId="urn:microsoft.com/office/officeart/2005/8/layout/vList2"/>
    <dgm:cxn modelId="{36CE9911-BA72-475D-BFB3-F54FE85D89B4}" type="presOf" srcId="{89545275-9831-4C49-A150-AB9A25AA9FD8}" destId="{DFBA91E1-B293-4671-BD96-B8CFFCD6A3CF}" srcOrd="0" destOrd="0" presId="urn:microsoft.com/office/officeart/2005/8/layout/vList2"/>
    <dgm:cxn modelId="{3FF39784-4474-426F-B363-9083489173A9}" srcId="{E46D0DDE-6D6E-4DB7-9AA1-ACE7C2EDDE50}" destId="{89545275-9831-4C49-A150-AB9A25AA9FD8}" srcOrd="0" destOrd="0" parTransId="{98852D25-CC84-451D-9EFC-59D9902BD343}" sibTransId="{E4FC1ED0-B296-4515-A391-7B4D06070493}"/>
    <dgm:cxn modelId="{49E65122-3017-45BA-9843-43A371D96498}" type="presParOf" srcId="{DECF37C2-E810-4BA6-9D8E-D71C13644D11}" destId="{DFBA91E1-B293-4671-BD96-B8CFFCD6A3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485FC-A63D-42C3-B4EC-67C73B90F8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8F3CFE-99C3-4084-9DBC-193083060957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Проведение игры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B1403A-1882-4CDF-AFCA-8D47795A02BF}" type="parTrans" cxnId="{E5A7CEC0-1DFA-435F-B67C-9644A46247E6}">
      <dgm:prSet/>
      <dgm:spPr/>
      <dgm:t>
        <a:bodyPr/>
        <a:lstStyle/>
        <a:p>
          <a:endParaRPr lang="ru-RU"/>
        </a:p>
      </dgm:t>
    </dgm:pt>
    <dgm:pt modelId="{D18A47BB-FE28-4556-9DEB-35C214B76AAF}" type="sibTrans" cxnId="{E5A7CEC0-1DFA-435F-B67C-9644A46247E6}">
      <dgm:prSet/>
      <dgm:spPr/>
      <dgm:t>
        <a:bodyPr/>
        <a:lstStyle/>
        <a:p>
          <a:endParaRPr lang="ru-RU"/>
        </a:p>
      </dgm:t>
    </dgm:pt>
    <dgm:pt modelId="{1EF35277-A600-4C0A-9C48-6D9B34C79DEC}" type="pres">
      <dgm:prSet presAssocID="{08B485FC-A63D-42C3-B4EC-67C73B90F8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CDDF4-93CA-45D3-9432-D53C3D3894A0}" type="pres">
      <dgm:prSet presAssocID="{0F8F3CFE-99C3-4084-9DBC-193083060957}" presName="parentText" presStyleLbl="node1" presStyleIdx="0" presStyleCnt="1" custLinFactNeighborX="7966" custLinFactNeighborY="-81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CADFC-7FD0-41EC-BBBF-02F3AFC33FFF}" type="presOf" srcId="{0F8F3CFE-99C3-4084-9DBC-193083060957}" destId="{406CDDF4-93CA-45D3-9432-D53C3D3894A0}" srcOrd="0" destOrd="0" presId="urn:microsoft.com/office/officeart/2005/8/layout/vList2"/>
    <dgm:cxn modelId="{E5A7CEC0-1DFA-435F-B67C-9644A46247E6}" srcId="{08B485FC-A63D-42C3-B4EC-67C73B90F8EB}" destId="{0F8F3CFE-99C3-4084-9DBC-193083060957}" srcOrd="0" destOrd="0" parTransId="{3EB1403A-1882-4CDF-AFCA-8D47795A02BF}" sibTransId="{D18A47BB-FE28-4556-9DEB-35C214B76AAF}"/>
    <dgm:cxn modelId="{6BBD655A-9CEF-4518-8E4E-4B01BFE82023}" type="presOf" srcId="{08B485FC-A63D-42C3-B4EC-67C73B90F8EB}" destId="{1EF35277-A600-4C0A-9C48-6D9B34C79DEC}" srcOrd="0" destOrd="0" presId="urn:microsoft.com/office/officeart/2005/8/layout/vList2"/>
    <dgm:cxn modelId="{C6B89077-DDFE-4FEF-B4A1-259D2E2CFD1B}" type="presParOf" srcId="{1EF35277-A600-4C0A-9C48-6D9B34C79DEC}" destId="{406CDDF4-93CA-45D3-9432-D53C3D3894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362FC6-D335-48F4-A97A-AC5E3ACD9F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2AB586-9791-4489-8E44-1837DEE58927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Подведение итогов игры.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C398772-C25E-422E-998F-A65A867FB0BE}" type="parTrans" cxnId="{B87ADCF1-06B1-4741-8A45-ADBC0FC4A4D7}">
      <dgm:prSet/>
      <dgm:spPr/>
      <dgm:t>
        <a:bodyPr/>
        <a:lstStyle/>
        <a:p>
          <a:endParaRPr lang="ru-RU"/>
        </a:p>
      </dgm:t>
    </dgm:pt>
    <dgm:pt modelId="{08A6AF23-9E0E-4190-A26B-0A9B8FCD5E42}" type="sibTrans" cxnId="{B87ADCF1-06B1-4741-8A45-ADBC0FC4A4D7}">
      <dgm:prSet/>
      <dgm:spPr/>
      <dgm:t>
        <a:bodyPr/>
        <a:lstStyle/>
        <a:p>
          <a:endParaRPr lang="ru-RU"/>
        </a:p>
      </dgm:t>
    </dgm:pt>
    <dgm:pt modelId="{5081506E-5146-4B28-BD60-6979FC277871}" type="pres">
      <dgm:prSet presAssocID="{33362FC6-D335-48F4-A97A-AC5E3ACD9F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E28EB-FB64-44F8-9CDC-A65067131005}" type="pres">
      <dgm:prSet presAssocID="{E62AB586-9791-4489-8E44-1837DEE58927}" presName="parentText" presStyleLbl="node1" presStyleIdx="0" presStyleCnt="1" custLinFactNeighborY="-813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0C0DB-52D0-499F-89A0-93E624B19803}" type="presOf" srcId="{33362FC6-D335-48F4-A97A-AC5E3ACD9F8E}" destId="{5081506E-5146-4B28-BD60-6979FC277871}" srcOrd="0" destOrd="0" presId="urn:microsoft.com/office/officeart/2005/8/layout/vList2"/>
    <dgm:cxn modelId="{B87ADCF1-06B1-4741-8A45-ADBC0FC4A4D7}" srcId="{33362FC6-D335-48F4-A97A-AC5E3ACD9F8E}" destId="{E62AB586-9791-4489-8E44-1837DEE58927}" srcOrd="0" destOrd="0" parTransId="{8C398772-C25E-422E-998F-A65A867FB0BE}" sibTransId="{08A6AF23-9E0E-4190-A26B-0A9B8FCD5E42}"/>
    <dgm:cxn modelId="{4D00D3F3-EA53-465E-9E24-59DC0F9C3262}" type="presOf" srcId="{E62AB586-9791-4489-8E44-1837DEE58927}" destId="{C08E28EB-FB64-44F8-9CDC-A65067131005}" srcOrd="0" destOrd="0" presId="urn:microsoft.com/office/officeart/2005/8/layout/vList2"/>
    <dgm:cxn modelId="{626BC718-E701-4291-989D-98DD8330ECC9}" type="presParOf" srcId="{5081506E-5146-4B28-BD60-6979FC277871}" destId="{C08E28EB-FB64-44F8-9CDC-A650671310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0E1467-F08C-4AB9-B3C7-1AD354A7BFAB}" type="doc">
      <dgm:prSet loTypeId="urn:microsoft.com/office/officeart/2005/8/layout/vList3#5" loCatId="list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8A73CA6-F16E-4D2C-ACA2-0C98D820787F}">
      <dgm:prSet/>
      <dgm:spPr>
        <a:xfrm rot="10800000">
          <a:off x="1529395" y="1177"/>
          <a:ext cx="5472684" cy="603748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Игровой деятельность руководит воспитатель, чем меньше возраст детей тем активней задействован в игре педагог</a:t>
          </a:r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.</a:t>
          </a:r>
          <a:endParaRPr lang="ru-RU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0DA6A53-6376-48A0-90B6-95AD91AD08A9}" type="parTrans" cxnId="{81EA3C41-EB99-482B-933C-6995615E281C}">
      <dgm:prSet/>
      <dgm:spPr/>
      <dgm:t>
        <a:bodyPr/>
        <a:lstStyle/>
        <a:p>
          <a:endParaRPr lang="ru-RU"/>
        </a:p>
      </dgm:t>
    </dgm:pt>
    <dgm:pt modelId="{39413287-0BBB-4055-ACB3-72D074924B15}" type="sibTrans" cxnId="{81EA3C41-EB99-482B-933C-6995615E281C}">
      <dgm:prSet/>
      <dgm:spPr/>
      <dgm:t>
        <a:bodyPr/>
        <a:lstStyle/>
        <a:p>
          <a:endParaRPr lang="ru-RU"/>
        </a:p>
      </dgm:t>
    </dgm:pt>
    <dgm:pt modelId="{C29EABE8-3E69-42A8-897E-458D94BAAE33}">
      <dgm:prSet/>
      <dgm:spPr>
        <a:xfrm rot="10800000">
          <a:off x="1529395" y="785148"/>
          <a:ext cx="5472684" cy="603748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подаёт команды, звуковые или зрительные сигналы к началу игры.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6E8C944-1763-4159-B231-9D74E309EDBF}" type="parTrans" cxnId="{C208D55E-B767-4713-8A46-6312A2A65F5D}">
      <dgm:prSet/>
      <dgm:spPr/>
      <dgm:t>
        <a:bodyPr/>
        <a:lstStyle/>
        <a:p>
          <a:endParaRPr lang="ru-RU"/>
        </a:p>
      </dgm:t>
    </dgm:pt>
    <dgm:pt modelId="{1D9D44B1-D266-42E4-8403-EB696C0A07C5}" type="sibTrans" cxnId="{C208D55E-B767-4713-8A46-6312A2A65F5D}">
      <dgm:prSet/>
      <dgm:spPr/>
      <dgm:t>
        <a:bodyPr/>
        <a:lstStyle/>
        <a:p>
          <a:endParaRPr lang="ru-RU"/>
        </a:p>
      </dgm:t>
    </dgm:pt>
    <dgm:pt modelId="{C2445FB7-89E0-43AA-A86D-1BBBD68AD615}">
      <dgm:prSet/>
      <dgm:spPr>
        <a:xfrm rot="10800000">
          <a:off x="1529395" y="1569120"/>
          <a:ext cx="5472684" cy="603748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делает указания, как в ходе игры, так и перед её повторением, оценивает действия и поведение детей</a:t>
          </a:r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.</a:t>
          </a:r>
          <a:endParaRPr lang="ru-RU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A54D7A4-3D5E-438F-A928-350CEC514022}" type="parTrans" cxnId="{768C3378-9ABE-4F53-A881-14CA2861F330}">
      <dgm:prSet/>
      <dgm:spPr/>
      <dgm:t>
        <a:bodyPr/>
        <a:lstStyle/>
        <a:p>
          <a:endParaRPr lang="ru-RU"/>
        </a:p>
      </dgm:t>
    </dgm:pt>
    <dgm:pt modelId="{A10C49FA-290B-44F1-9C0E-4500D8303B8A}" type="sibTrans" cxnId="{768C3378-9ABE-4F53-A881-14CA2861F330}">
      <dgm:prSet/>
      <dgm:spPr/>
      <dgm:t>
        <a:bodyPr/>
        <a:lstStyle/>
        <a:p>
          <a:endParaRPr lang="ru-RU"/>
        </a:p>
      </dgm:t>
    </dgm:pt>
    <dgm:pt modelId="{0101E8EB-FE12-4495-9FF4-D0B8F4EA2867}">
      <dgm:prSet/>
      <dgm:spPr>
        <a:xfrm rot="10800000">
          <a:off x="1529395" y="2353092"/>
          <a:ext cx="5472684" cy="603748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Педагог подсказывает, как целесообразно выполнять движение, ловить увертываться.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E5E0EC06-40FC-4F61-A23F-E99011747712}" type="parTrans" cxnId="{57E3DAB4-94C9-4701-8A74-EB662C77221A}">
      <dgm:prSet/>
      <dgm:spPr/>
      <dgm:t>
        <a:bodyPr/>
        <a:lstStyle/>
        <a:p>
          <a:endParaRPr lang="ru-RU"/>
        </a:p>
      </dgm:t>
    </dgm:pt>
    <dgm:pt modelId="{4AF1094C-50F1-4CD4-8C71-BB802A809FE1}" type="sibTrans" cxnId="{57E3DAB4-94C9-4701-8A74-EB662C77221A}">
      <dgm:prSet/>
      <dgm:spPr/>
      <dgm:t>
        <a:bodyPr/>
        <a:lstStyle/>
        <a:p>
          <a:endParaRPr lang="ru-RU"/>
        </a:p>
      </dgm:t>
    </dgm:pt>
    <dgm:pt modelId="{E4811C5A-14E5-4D69-B28A-C987D21A3127}">
      <dgm:prSet/>
      <dgm:spPr>
        <a:xfrm rot="10800000">
          <a:off x="1529395" y="3137064"/>
          <a:ext cx="5472684" cy="603748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следит за действиями детей и не допускает длительных статических поз.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DEF755E6-1DB0-4D5C-8A9B-E4D7AD5C56DE}" type="parTrans" cxnId="{CA29F4C0-C3D2-47B1-8DC7-5A0F53857F42}">
      <dgm:prSet/>
      <dgm:spPr/>
      <dgm:t>
        <a:bodyPr/>
        <a:lstStyle/>
        <a:p>
          <a:endParaRPr lang="ru-RU"/>
        </a:p>
      </dgm:t>
    </dgm:pt>
    <dgm:pt modelId="{01A40D54-C5F0-4316-90E5-54EEF398C8AE}" type="sibTrans" cxnId="{CA29F4C0-C3D2-47B1-8DC7-5A0F53857F42}">
      <dgm:prSet/>
      <dgm:spPr/>
      <dgm:t>
        <a:bodyPr/>
        <a:lstStyle/>
        <a:p>
          <a:endParaRPr lang="ru-RU"/>
        </a:p>
      </dgm:t>
    </dgm:pt>
    <dgm:pt modelId="{71503739-38A6-4960-A3BF-B2F8C3772988}">
      <dgm:prSet/>
      <dgm:spPr>
        <a:xfrm rot="10800000">
          <a:off x="1529395" y="3921036"/>
          <a:ext cx="5472684" cy="603748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регулирует физическую нагрузку, которая должна увеличиваться постепенно.</a:t>
          </a:r>
          <a:endParaRPr lang="ru-RU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F1DA784-F537-43F1-8243-E5C9BB75CD79}" type="parTrans" cxnId="{4CBA99F3-E2FA-407A-8567-7CBF2250FEAA}">
      <dgm:prSet/>
      <dgm:spPr/>
      <dgm:t>
        <a:bodyPr/>
        <a:lstStyle/>
        <a:p>
          <a:endParaRPr lang="ru-RU"/>
        </a:p>
      </dgm:t>
    </dgm:pt>
    <dgm:pt modelId="{F155541C-5ACA-426D-9E68-1B9C2063C0B0}" type="sibTrans" cxnId="{4CBA99F3-E2FA-407A-8567-7CBF2250FEAA}">
      <dgm:prSet/>
      <dgm:spPr/>
      <dgm:t>
        <a:bodyPr/>
        <a:lstStyle/>
        <a:p>
          <a:endParaRPr lang="ru-RU"/>
        </a:p>
      </dgm:t>
    </dgm:pt>
    <dgm:pt modelId="{BD3E7457-0116-46D4-99CA-EF19780872EC}" type="pres">
      <dgm:prSet presAssocID="{020E1467-F08C-4AB9-B3C7-1AD354A7B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8AD95DC-70DB-452A-ADFC-0F234C9BCA3C}" type="pres">
      <dgm:prSet presAssocID="{38A73CA6-F16E-4D2C-ACA2-0C98D820787F}" presName="composite" presStyleCnt="0"/>
      <dgm:spPr/>
    </dgm:pt>
    <dgm:pt modelId="{890D5620-798A-422E-ADA9-711CC10D50FB}" type="pres">
      <dgm:prSet presAssocID="{38A73CA6-F16E-4D2C-ACA2-0C98D820787F}" presName="imgShp" presStyleLbl="fgImgPlace1" presStyleIdx="0" presStyleCnt="6" custLinFactNeighborX="-3433" custLinFactNeighborY="-7385"/>
      <dgm:spPr>
        <a:xfrm>
          <a:off x="1206794" y="0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4F2B541-610D-49A8-A045-F8EAEA8EF7FE}" type="pres">
      <dgm:prSet presAssocID="{38A73CA6-F16E-4D2C-ACA2-0C98D820787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807AB0-1D5F-4B9F-93FA-364E3DE8D454}" type="pres">
      <dgm:prSet presAssocID="{39413287-0BBB-4055-ACB3-72D074924B15}" presName="spacing" presStyleCnt="0"/>
      <dgm:spPr/>
    </dgm:pt>
    <dgm:pt modelId="{045F2144-ECDA-42C5-851B-1CC56CEA1B14}" type="pres">
      <dgm:prSet presAssocID="{C29EABE8-3E69-42A8-897E-458D94BAAE33}" presName="composite" presStyleCnt="0"/>
      <dgm:spPr/>
    </dgm:pt>
    <dgm:pt modelId="{E8D33428-98E3-4FF7-A1FC-F112D82E753A}" type="pres">
      <dgm:prSet presAssocID="{C29EABE8-3E69-42A8-897E-458D94BAAE33}" presName="imgShp" presStyleLbl="fgImgPlace1" presStyleIdx="1" presStyleCnt="6"/>
      <dgm:spPr>
        <a:xfrm>
          <a:off x="1227520" y="785148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02066C1-51AA-4420-AF01-DD5ED9DDF688}" type="pres">
      <dgm:prSet presAssocID="{C29EABE8-3E69-42A8-897E-458D94BAAE3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F5F625-4B5F-49AB-8483-D40F0CD71327}" type="pres">
      <dgm:prSet presAssocID="{1D9D44B1-D266-42E4-8403-EB696C0A07C5}" presName="spacing" presStyleCnt="0"/>
      <dgm:spPr/>
    </dgm:pt>
    <dgm:pt modelId="{B05D5C56-D1F4-4FDC-BE11-D2380995CB15}" type="pres">
      <dgm:prSet presAssocID="{C2445FB7-89E0-43AA-A86D-1BBBD68AD615}" presName="composite" presStyleCnt="0"/>
      <dgm:spPr/>
    </dgm:pt>
    <dgm:pt modelId="{4F2BDB36-62D3-408C-8A99-0AF20C087A2F}" type="pres">
      <dgm:prSet presAssocID="{C2445FB7-89E0-43AA-A86D-1BBBD68AD615}" presName="imgShp" presStyleLbl="fgImgPlace1" presStyleIdx="2" presStyleCnt="6"/>
      <dgm:spPr>
        <a:xfrm>
          <a:off x="1227520" y="1569120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3814FC6-D687-4C8A-8A94-B816143B6292}" type="pres">
      <dgm:prSet presAssocID="{C2445FB7-89E0-43AA-A86D-1BBBD68AD6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2A0E32-5877-4C11-ABDB-09B8A5FA35FD}" type="pres">
      <dgm:prSet presAssocID="{A10C49FA-290B-44F1-9C0E-4500D8303B8A}" presName="spacing" presStyleCnt="0"/>
      <dgm:spPr/>
    </dgm:pt>
    <dgm:pt modelId="{53387034-2AA2-48CC-BD7B-965A0DA98D26}" type="pres">
      <dgm:prSet presAssocID="{0101E8EB-FE12-4495-9FF4-D0B8F4EA2867}" presName="composite" presStyleCnt="0"/>
      <dgm:spPr/>
    </dgm:pt>
    <dgm:pt modelId="{FEB780A7-E495-4CB1-BC34-04A9B0716081}" type="pres">
      <dgm:prSet presAssocID="{0101E8EB-FE12-4495-9FF4-D0B8F4EA2867}" presName="imgShp" presStyleLbl="fgImgPlace1" presStyleIdx="3" presStyleCnt="6"/>
      <dgm:spPr>
        <a:xfrm>
          <a:off x="1227520" y="2353092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49C8954-6FF6-4618-921E-FFEAE22E8B1B}" type="pres">
      <dgm:prSet presAssocID="{0101E8EB-FE12-4495-9FF4-D0B8F4EA286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A4BF42-B24B-401B-A1BB-7843EE511823}" type="pres">
      <dgm:prSet presAssocID="{4AF1094C-50F1-4CD4-8C71-BB802A809FE1}" presName="spacing" presStyleCnt="0"/>
      <dgm:spPr/>
    </dgm:pt>
    <dgm:pt modelId="{AF4D3148-23C3-47F9-AFA2-EAA893039B21}" type="pres">
      <dgm:prSet presAssocID="{E4811C5A-14E5-4D69-B28A-C987D21A3127}" presName="composite" presStyleCnt="0"/>
      <dgm:spPr/>
    </dgm:pt>
    <dgm:pt modelId="{BC16F17D-3757-41A5-BA80-70031B2CC89E}" type="pres">
      <dgm:prSet presAssocID="{E4811C5A-14E5-4D69-B28A-C987D21A3127}" presName="imgShp" presStyleLbl="fgImgPlace1" presStyleIdx="4" presStyleCnt="6"/>
      <dgm:spPr>
        <a:xfrm>
          <a:off x="1227520" y="3137064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B0E5A87-707E-4708-BB1B-5EA11A11B936}" type="pres">
      <dgm:prSet presAssocID="{E4811C5A-14E5-4D69-B28A-C987D21A312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B24466-4F8B-4A2C-9049-CD044E79D38C}" type="pres">
      <dgm:prSet presAssocID="{01A40D54-C5F0-4316-90E5-54EEF398C8AE}" presName="spacing" presStyleCnt="0"/>
      <dgm:spPr/>
    </dgm:pt>
    <dgm:pt modelId="{2E3737FD-DD2D-4682-8B25-7F71EBC2685D}" type="pres">
      <dgm:prSet presAssocID="{71503739-38A6-4960-A3BF-B2F8C3772988}" presName="composite" presStyleCnt="0"/>
      <dgm:spPr/>
    </dgm:pt>
    <dgm:pt modelId="{01988137-5BAF-4C08-B19E-DF6388AFA5A3}" type="pres">
      <dgm:prSet presAssocID="{71503739-38A6-4960-A3BF-B2F8C3772988}" presName="imgShp" presStyleLbl="fgImgPlace1" presStyleIdx="5" presStyleCnt="6"/>
      <dgm:spPr>
        <a:xfrm>
          <a:off x="1227520" y="3921036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C182905-272D-4C43-9FD3-BB7CC152374E}" type="pres">
      <dgm:prSet presAssocID="{71503739-38A6-4960-A3BF-B2F8C377298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5E7481B-3CC0-41B2-93F9-D61E7BD5670F}" type="presOf" srcId="{C29EABE8-3E69-42A8-897E-458D94BAAE33}" destId="{102066C1-51AA-4420-AF01-DD5ED9DDF688}" srcOrd="0" destOrd="0" presId="urn:microsoft.com/office/officeart/2005/8/layout/vList3#5"/>
    <dgm:cxn modelId="{0B9713AE-E9E9-423F-AF7C-C8D0E0647060}" type="presOf" srcId="{020E1467-F08C-4AB9-B3C7-1AD354A7BFAB}" destId="{BD3E7457-0116-46D4-99CA-EF19780872EC}" srcOrd="0" destOrd="0" presId="urn:microsoft.com/office/officeart/2005/8/layout/vList3#5"/>
    <dgm:cxn modelId="{722879B8-2EA3-4B7E-8861-BEF6C4DDC8BF}" type="presOf" srcId="{71503739-38A6-4960-A3BF-B2F8C3772988}" destId="{5C182905-272D-4C43-9FD3-BB7CC152374E}" srcOrd="0" destOrd="0" presId="urn:microsoft.com/office/officeart/2005/8/layout/vList3#5"/>
    <dgm:cxn modelId="{047E843B-231D-4FB2-9EB0-76AF089DAE19}" type="presOf" srcId="{0101E8EB-FE12-4495-9FF4-D0B8F4EA2867}" destId="{249C8954-6FF6-4618-921E-FFEAE22E8B1B}" srcOrd="0" destOrd="0" presId="urn:microsoft.com/office/officeart/2005/8/layout/vList3#5"/>
    <dgm:cxn modelId="{CA29F4C0-C3D2-47B1-8DC7-5A0F53857F42}" srcId="{020E1467-F08C-4AB9-B3C7-1AD354A7BFAB}" destId="{E4811C5A-14E5-4D69-B28A-C987D21A3127}" srcOrd="4" destOrd="0" parTransId="{DEF755E6-1DB0-4D5C-8A9B-E4D7AD5C56DE}" sibTransId="{01A40D54-C5F0-4316-90E5-54EEF398C8AE}"/>
    <dgm:cxn modelId="{768C3378-9ABE-4F53-A881-14CA2861F330}" srcId="{020E1467-F08C-4AB9-B3C7-1AD354A7BFAB}" destId="{C2445FB7-89E0-43AA-A86D-1BBBD68AD615}" srcOrd="2" destOrd="0" parTransId="{5A54D7A4-3D5E-438F-A928-350CEC514022}" sibTransId="{A10C49FA-290B-44F1-9C0E-4500D8303B8A}"/>
    <dgm:cxn modelId="{81EA3C41-EB99-482B-933C-6995615E281C}" srcId="{020E1467-F08C-4AB9-B3C7-1AD354A7BFAB}" destId="{38A73CA6-F16E-4D2C-ACA2-0C98D820787F}" srcOrd="0" destOrd="0" parTransId="{70DA6A53-6376-48A0-90B6-95AD91AD08A9}" sibTransId="{39413287-0BBB-4055-ACB3-72D074924B15}"/>
    <dgm:cxn modelId="{FEAEAEA0-1996-424A-970E-BC7CC322C3D4}" type="presOf" srcId="{E4811C5A-14E5-4D69-B28A-C987D21A3127}" destId="{2B0E5A87-707E-4708-BB1B-5EA11A11B936}" srcOrd="0" destOrd="0" presId="urn:microsoft.com/office/officeart/2005/8/layout/vList3#5"/>
    <dgm:cxn modelId="{563BFDD0-D4C8-4CAD-A0A0-3174EFB4B529}" type="presOf" srcId="{38A73CA6-F16E-4D2C-ACA2-0C98D820787F}" destId="{94F2B541-610D-49A8-A045-F8EAEA8EF7FE}" srcOrd="0" destOrd="0" presId="urn:microsoft.com/office/officeart/2005/8/layout/vList3#5"/>
    <dgm:cxn modelId="{4CBA99F3-E2FA-407A-8567-7CBF2250FEAA}" srcId="{020E1467-F08C-4AB9-B3C7-1AD354A7BFAB}" destId="{71503739-38A6-4960-A3BF-B2F8C3772988}" srcOrd="5" destOrd="0" parTransId="{8F1DA784-F537-43F1-8243-E5C9BB75CD79}" sibTransId="{F155541C-5ACA-426D-9E68-1B9C2063C0B0}"/>
    <dgm:cxn modelId="{CDB7BB20-BBF0-4394-9030-9C0DD5EC9B66}" type="presOf" srcId="{C2445FB7-89E0-43AA-A86D-1BBBD68AD615}" destId="{C3814FC6-D687-4C8A-8A94-B816143B6292}" srcOrd="0" destOrd="0" presId="urn:microsoft.com/office/officeart/2005/8/layout/vList3#5"/>
    <dgm:cxn modelId="{C208D55E-B767-4713-8A46-6312A2A65F5D}" srcId="{020E1467-F08C-4AB9-B3C7-1AD354A7BFAB}" destId="{C29EABE8-3E69-42A8-897E-458D94BAAE33}" srcOrd="1" destOrd="0" parTransId="{46E8C944-1763-4159-B231-9D74E309EDBF}" sibTransId="{1D9D44B1-D266-42E4-8403-EB696C0A07C5}"/>
    <dgm:cxn modelId="{57E3DAB4-94C9-4701-8A74-EB662C77221A}" srcId="{020E1467-F08C-4AB9-B3C7-1AD354A7BFAB}" destId="{0101E8EB-FE12-4495-9FF4-D0B8F4EA2867}" srcOrd="3" destOrd="0" parTransId="{E5E0EC06-40FC-4F61-A23F-E99011747712}" sibTransId="{4AF1094C-50F1-4CD4-8C71-BB802A809FE1}"/>
    <dgm:cxn modelId="{20299C2E-9B28-4AB1-A8F9-031DFDB5C9CC}" type="presParOf" srcId="{BD3E7457-0116-46D4-99CA-EF19780872EC}" destId="{78AD95DC-70DB-452A-ADFC-0F234C9BCA3C}" srcOrd="0" destOrd="0" presId="urn:microsoft.com/office/officeart/2005/8/layout/vList3#5"/>
    <dgm:cxn modelId="{BE148814-F6D4-46B5-A9F0-159D7982B2A6}" type="presParOf" srcId="{78AD95DC-70DB-452A-ADFC-0F234C9BCA3C}" destId="{890D5620-798A-422E-ADA9-711CC10D50FB}" srcOrd="0" destOrd="0" presId="urn:microsoft.com/office/officeart/2005/8/layout/vList3#5"/>
    <dgm:cxn modelId="{52F8E2C5-CA6F-44CE-B674-6FF7BB0D7478}" type="presParOf" srcId="{78AD95DC-70DB-452A-ADFC-0F234C9BCA3C}" destId="{94F2B541-610D-49A8-A045-F8EAEA8EF7FE}" srcOrd="1" destOrd="0" presId="urn:microsoft.com/office/officeart/2005/8/layout/vList3#5"/>
    <dgm:cxn modelId="{7CE33C0E-33FA-4396-AD7D-13C25424F8DE}" type="presParOf" srcId="{BD3E7457-0116-46D4-99CA-EF19780872EC}" destId="{B6807AB0-1D5F-4B9F-93FA-364E3DE8D454}" srcOrd="1" destOrd="0" presId="urn:microsoft.com/office/officeart/2005/8/layout/vList3#5"/>
    <dgm:cxn modelId="{AD053CFC-2AB2-43CF-8CD9-F231D01B0BF4}" type="presParOf" srcId="{BD3E7457-0116-46D4-99CA-EF19780872EC}" destId="{045F2144-ECDA-42C5-851B-1CC56CEA1B14}" srcOrd="2" destOrd="0" presId="urn:microsoft.com/office/officeart/2005/8/layout/vList3#5"/>
    <dgm:cxn modelId="{4FDC6172-4811-4C26-A0DC-378953ACA612}" type="presParOf" srcId="{045F2144-ECDA-42C5-851B-1CC56CEA1B14}" destId="{E8D33428-98E3-4FF7-A1FC-F112D82E753A}" srcOrd="0" destOrd="0" presId="urn:microsoft.com/office/officeart/2005/8/layout/vList3#5"/>
    <dgm:cxn modelId="{1829FD07-8F81-43C2-AD96-DB288B4E8EA8}" type="presParOf" srcId="{045F2144-ECDA-42C5-851B-1CC56CEA1B14}" destId="{102066C1-51AA-4420-AF01-DD5ED9DDF688}" srcOrd="1" destOrd="0" presId="urn:microsoft.com/office/officeart/2005/8/layout/vList3#5"/>
    <dgm:cxn modelId="{E3755E07-1EBC-48CD-B7D8-C91D07447B66}" type="presParOf" srcId="{BD3E7457-0116-46D4-99CA-EF19780872EC}" destId="{5CF5F625-4B5F-49AB-8483-D40F0CD71327}" srcOrd="3" destOrd="0" presId="urn:microsoft.com/office/officeart/2005/8/layout/vList3#5"/>
    <dgm:cxn modelId="{4A39D900-0DBF-450E-8372-8363531CDD09}" type="presParOf" srcId="{BD3E7457-0116-46D4-99CA-EF19780872EC}" destId="{B05D5C56-D1F4-4FDC-BE11-D2380995CB15}" srcOrd="4" destOrd="0" presId="urn:microsoft.com/office/officeart/2005/8/layout/vList3#5"/>
    <dgm:cxn modelId="{8B9E2837-4A57-42F2-8EC8-889DEC277672}" type="presParOf" srcId="{B05D5C56-D1F4-4FDC-BE11-D2380995CB15}" destId="{4F2BDB36-62D3-408C-8A99-0AF20C087A2F}" srcOrd="0" destOrd="0" presId="urn:microsoft.com/office/officeart/2005/8/layout/vList3#5"/>
    <dgm:cxn modelId="{0DBCCF0A-D129-4877-B58C-A59EBC0D8B41}" type="presParOf" srcId="{B05D5C56-D1F4-4FDC-BE11-D2380995CB15}" destId="{C3814FC6-D687-4C8A-8A94-B816143B6292}" srcOrd="1" destOrd="0" presId="urn:microsoft.com/office/officeart/2005/8/layout/vList3#5"/>
    <dgm:cxn modelId="{ABF3479F-4789-4B30-95B7-ED333B057009}" type="presParOf" srcId="{BD3E7457-0116-46D4-99CA-EF19780872EC}" destId="{5A2A0E32-5877-4C11-ABDB-09B8A5FA35FD}" srcOrd="5" destOrd="0" presId="urn:microsoft.com/office/officeart/2005/8/layout/vList3#5"/>
    <dgm:cxn modelId="{BA12CDA0-A726-43A1-95C9-485F3C2BB9F8}" type="presParOf" srcId="{BD3E7457-0116-46D4-99CA-EF19780872EC}" destId="{53387034-2AA2-48CC-BD7B-965A0DA98D26}" srcOrd="6" destOrd="0" presId="urn:microsoft.com/office/officeart/2005/8/layout/vList3#5"/>
    <dgm:cxn modelId="{2B884045-51D9-4DDD-B7EE-93D30027695C}" type="presParOf" srcId="{53387034-2AA2-48CC-BD7B-965A0DA98D26}" destId="{FEB780A7-E495-4CB1-BC34-04A9B0716081}" srcOrd="0" destOrd="0" presId="urn:microsoft.com/office/officeart/2005/8/layout/vList3#5"/>
    <dgm:cxn modelId="{14FE8CDC-8C1D-4C70-93FA-D1D12058C71F}" type="presParOf" srcId="{53387034-2AA2-48CC-BD7B-965A0DA98D26}" destId="{249C8954-6FF6-4618-921E-FFEAE22E8B1B}" srcOrd="1" destOrd="0" presId="urn:microsoft.com/office/officeart/2005/8/layout/vList3#5"/>
    <dgm:cxn modelId="{EBC612D6-6E99-431E-8C04-D4A63A626320}" type="presParOf" srcId="{BD3E7457-0116-46D4-99CA-EF19780872EC}" destId="{6CA4BF42-B24B-401B-A1BB-7843EE511823}" srcOrd="7" destOrd="0" presId="urn:microsoft.com/office/officeart/2005/8/layout/vList3#5"/>
    <dgm:cxn modelId="{41AF66FB-DA86-4E37-8AE2-72B0BD754698}" type="presParOf" srcId="{BD3E7457-0116-46D4-99CA-EF19780872EC}" destId="{AF4D3148-23C3-47F9-AFA2-EAA893039B21}" srcOrd="8" destOrd="0" presId="urn:microsoft.com/office/officeart/2005/8/layout/vList3#5"/>
    <dgm:cxn modelId="{B4B12F5F-45E5-4AF0-826B-069BA9A1F42C}" type="presParOf" srcId="{AF4D3148-23C3-47F9-AFA2-EAA893039B21}" destId="{BC16F17D-3757-41A5-BA80-70031B2CC89E}" srcOrd="0" destOrd="0" presId="urn:microsoft.com/office/officeart/2005/8/layout/vList3#5"/>
    <dgm:cxn modelId="{50224856-ADA1-4E2A-BE7D-B15935BCEFAD}" type="presParOf" srcId="{AF4D3148-23C3-47F9-AFA2-EAA893039B21}" destId="{2B0E5A87-707E-4708-BB1B-5EA11A11B936}" srcOrd="1" destOrd="0" presId="urn:microsoft.com/office/officeart/2005/8/layout/vList3#5"/>
    <dgm:cxn modelId="{94DA82EF-A4FE-469E-B5A0-2A83F1251E3C}" type="presParOf" srcId="{BD3E7457-0116-46D4-99CA-EF19780872EC}" destId="{23B24466-4F8B-4A2C-9049-CD044E79D38C}" srcOrd="9" destOrd="0" presId="urn:microsoft.com/office/officeart/2005/8/layout/vList3#5"/>
    <dgm:cxn modelId="{81FDA229-09D5-4B2D-8331-3563FCEC30F9}" type="presParOf" srcId="{BD3E7457-0116-46D4-99CA-EF19780872EC}" destId="{2E3737FD-DD2D-4682-8B25-7F71EBC2685D}" srcOrd="10" destOrd="0" presId="urn:microsoft.com/office/officeart/2005/8/layout/vList3#5"/>
    <dgm:cxn modelId="{B827C29A-ADA5-438B-84E0-8B14D7EE406C}" type="presParOf" srcId="{2E3737FD-DD2D-4682-8B25-7F71EBC2685D}" destId="{01988137-5BAF-4C08-B19E-DF6388AFA5A3}" srcOrd="0" destOrd="0" presId="urn:microsoft.com/office/officeart/2005/8/layout/vList3#5"/>
    <dgm:cxn modelId="{62B5DB7E-207B-43A7-9719-797E13E967C6}" type="presParOf" srcId="{2E3737FD-DD2D-4682-8B25-7F71EBC2685D}" destId="{5C182905-272D-4C43-9FD3-BB7CC152374E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C1EEDA-FFAB-4255-8C5B-886EF8A0B54C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493A4-3936-403E-9140-405B8D66A3E4}">
      <dgm:prSet/>
      <dgm:spPr>
        <a:xfrm rot="10800000">
          <a:off x="1692784" y="1710"/>
          <a:ext cx="5472684" cy="1257304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0"/>
          <a:r>
            <a:rPr lang="ru-RU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 младших группах воспитатель заканчивает игру предложениями перейти к каким-либо другим видам деятельности более спокойного характера.</a:t>
          </a:r>
          <a:endParaRPr lang="ru-RU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EE91532-9BA6-40B5-BE44-850646950FE8}" type="parTrans" cxnId="{8A8209F9-B4C6-4A62-AC08-EA0E2E9CE1E2}">
      <dgm:prSet/>
      <dgm:spPr/>
      <dgm:t>
        <a:bodyPr/>
        <a:lstStyle/>
        <a:p>
          <a:endParaRPr lang="ru-RU"/>
        </a:p>
      </dgm:t>
    </dgm:pt>
    <dgm:pt modelId="{FB37C9C1-2836-4C67-82C0-FB2F8340E9CF}" type="sibTrans" cxnId="{8A8209F9-B4C6-4A62-AC08-EA0E2E9CE1E2}">
      <dgm:prSet/>
      <dgm:spPr/>
      <dgm:t>
        <a:bodyPr/>
        <a:lstStyle/>
        <a:p>
          <a:endParaRPr lang="ru-RU"/>
        </a:p>
      </dgm:t>
    </dgm:pt>
    <dgm:pt modelId="{EAEC012E-00E4-453D-8884-80A74047E847}">
      <dgm:prSet/>
      <dgm:spPr>
        <a:xfrm rot="10800000">
          <a:off x="1692784" y="1634329"/>
          <a:ext cx="5472684" cy="1257304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 старших группах подводятся итоги игры</a:t>
          </a:r>
          <a:r>
            <a:rPr lang="ru-RU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.</a:t>
          </a:r>
          <a:endParaRPr lang="ru-RU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5F2308E-64B6-459B-9E40-8C7AB39E44AA}" type="parTrans" cxnId="{8CD4CDBD-1444-4D2B-819A-DF46494D6737}">
      <dgm:prSet/>
      <dgm:spPr/>
      <dgm:t>
        <a:bodyPr/>
        <a:lstStyle/>
        <a:p>
          <a:endParaRPr lang="ru-RU"/>
        </a:p>
      </dgm:t>
    </dgm:pt>
    <dgm:pt modelId="{34274035-B52F-4B26-9B87-4A0DC0973C8B}" type="sibTrans" cxnId="{8CD4CDBD-1444-4D2B-819A-DF46494D6737}">
      <dgm:prSet/>
      <dgm:spPr/>
      <dgm:t>
        <a:bodyPr/>
        <a:lstStyle/>
        <a:p>
          <a:endParaRPr lang="ru-RU"/>
        </a:p>
      </dgm:t>
    </dgm:pt>
    <dgm:pt modelId="{96FAF05B-EE17-4D30-A78D-E1994DEBF634}" type="pres">
      <dgm:prSet presAssocID="{02C1EEDA-FFAB-4255-8C5B-886EF8A0B5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6E1C00-109E-45B7-8CC0-D90317BA4189}" type="pres">
      <dgm:prSet presAssocID="{800493A4-3936-403E-9140-405B8D66A3E4}" presName="composite" presStyleCnt="0"/>
      <dgm:spPr/>
    </dgm:pt>
    <dgm:pt modelId="{604C2A82-303D-4034-82DB-3CE15CD07C79}" type="pres">
      <dgm:prSet presAssocID="{800493A4-3936-403E-9140-405B8D66A3E4}" presName="imgShp" presStyleLbl="fgImgPlace1" presStyleIdx="0" presStyleCnt="2" custScaleX="64812" custScaleY="68978"/>
      <dgm:spPr>
        <a:xfrm>
          <a:off x="1064131" y="1710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E99F4EA-12BC-472C-82F5-126DBCF3DFE9}" type="pres">
      <dgm:prSet presAssocID="{800493A4-3936-403E-9140-405B8D66A3E4}" presName="txShp" presStyleLbl="node1" presStyleIdx="0" presStyleCnt="2" custScaleX="105394" custScaleY="7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F5333-9C5F-42B8-B995-915D1B0DE479}" type="pres">
      <dgm:prSet presAssocID="{FB37C9C1-2836-4C67-82C0-FB2F8340E9CF}" presName="spacing" presStyleCnt="0"/>
      <dgm:spPr/>
    </dgm:pt>
    <dgm:pt modelId="{634B40C7-4CFB-4D92-A174-257D162881EC}" type="pres">
      <dgm:prSet presAssocID="{EAEC012E-00E4-453D-8884-80A74047E847}" presName="composite" presStyleCnt="0"/>
      <dgm:spPr/>
    </dgm:pt>
    <dgm:pt modelId="{5EFAE341-FEA2-4A67-B6C3-DB8E764739D4}" type="pres">
      <dgm:prSet presAssocID="{EAEC012E-00E4-453D-8884-80A74047E847}" presName="imgShp" presStyleLbl="fgImgPlace1" presStyleIdx="1" presStyleCnt="2" custScaleX="62972" custScaleY="70251"/>
      <dgm:spPr>
        <a:xfrm>
          <a:off x="1064131" y="163432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74B506E-83E9-4CF7-A444-B17D80F94510}" type="pres">
      <dgm:prSet presAssocID="{EAEC012E-00E4-453D-8884-80A74047E847}" presName="txShp" presStyleLbl="node1" presStyleIdx="1" presStyleCnt="2" custScaleX="101071" custScaleY="55780" custLinFactNeighborX="1721" custLinFactNeighborY="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8941B-0071-40A2-9860-923DB5B04F5B}" type="presOf" srcId="{02C1EEDA-FFAB-4255-8C5B-886EF8A0B54C}" destId="{96FAF05B-EE17-4D30-A78D-E1994DEBF634}" srcOrd="0" destOrd="0" presId="urn:microsoft.com/office/officeart/2005/8/layout/vList3#6"/>
    <dgm:cxn modelId="{8A8209F9-B4C6-4A62-AC08-EA0E2E9CE1E2}" srcId="{02C1EEDA-FFAB-4255-8C5B-886EF8A0B54C}" destId="{800493A4-3936-403E-9140-405B8D66A3E4}" srcOrd="0" destOrd="0" parTransId="{8EE91532-9BA6-40B5-BE44-850646950FE8}" sibTransId="{FB37C9C1-2836-4C67-82C0-FB2F8340E9CF}"/>
    <dgm:cxn modelId="{91BBA635-BD03-4268-B1DD-BB027134EDEB}" type="presOf" srcId="{EAEC012E-00E4-453D-8884-80A74047E847}" destId="{674B506E-83E9-4CF7-A444-B17D80F94510}" srcOrd="0" destOrd="0" presId="urn:microsoft.com/office/officeart/2005/8/layout/vList3#6"/>
    <dgm:cxn modelId="{8CD4CDBD-1444-4D2B-819A-DF46494D6737}" srcId="{02C1EEDA-FFAB-4255-8C5B-886EF8A0B54C}" destId="{EAEC012E-00E4-453D-8884-80A74047E847}" srcOrd="1" destOrd="0" parTransId="{95F2308E-64B6-459B-9E40-8C7AB39E44AA}" sibTransId="{34274035-B52F-4B26-9B87-4A0DC0973C8B}"/>
    <dgm:cxn modelId="{CED16981-8A08-42A1-A72D-7B2CA57EA383}" type="presOf" srcId="{800493A4-3936-403E-9140-405B8D66A3E4}" destId="{9E99F4EA-12BC-472C-82F5-126DBCF3DFE9}" srcOrd="0" destOrd="0" presId="urn:microsoft.com/office/officeart/2005/8/layout/vList3#6"/>
    <dgm:cxn modelId="{3785BC39-40E3-411C-AD47-DFB40DE9E866}" type="presParOf" srcId="{96FAF05B-EE17-4D30-A78D-E1994DEBF634}" destId="{B46E1C00-109E-45B7-8CC0-D90317BA4189}" srcOrd="0" destOrd="0" presId="urn:microsoft.com/office/officeart/2005/8/layout/vList3#6"/>
    <dgm:cxn modelId="{6B943E72-1172-4C17-A635-1D9CB8558E9B}" type="presParOf" srcId="{B46E1C00-109E-45B7-8CC0-D90317BA4189}" destId="{604C2A82-303D-4034-82DB-3CE15CD07C79}" srcOrd="0" destOrd="0" presId="urn:microsoft.com/office/officeart/2005/8/layout/vList3#6"/>
    <dgm:cxn modelId="{C6E3657D-FCA3-423D-9C2F-F2BC106E3AAA}" type="presParOf" srcId="{B46E1C00-109E-45B7-8CC0-D90317BA4189}" destId="{9E99F4EA-12BC-472C-82F5-126DBCF3DFE9}" srcOrd="1" destOrd="0" presId="urn:microsoft.com/office/officeart/2005/8/layout/vList3#6"/>
    <dgm:cxn modelId="{80F26F88-5615-472B-B430-4F446D8DED19}" type="presParOf" srcId="{96FAF05B-EE17-4D30-A78D-E1994DEBF634}" destId="{9AAF5333-9C5F-42B8-B995-915D1B0DE479}" srcOrd="1" destOrd="0" presId="urn:microsoft.com/office/officeart/2005/8/layout/vList3#6"/>
    <dgm:cxn modelId="{B0FC1BB7-BD0B-4D26-B528-9C05CCC3FAE9}" type="presParOf" srcId="{96FAF05B-EE17-4D30-A78D-E1994DEBF634}" destId="{634B40C7-4CFB-4D92-A174-257D162881EC}" srcOrd="2" destOrd="0" presId="urn:microsoft.com/office/officeart/2005/8/layout/vList3#6"/>
    <dgm:cxn modelId="{FC034B80-9CD7-4C35-B0F3-4B57BA1A452F}" type="presParOf" srcId="{634B40C7-4CFB-4D92-A174-257D162881EC}" destId="{5EFAE341-FEA2-4A67-B6C3-DB8E764739D4}" srcOrd="0" destOrd="0" presId="urn:microsoft.com/office/officeart/2005/8/layout/vList3#6"/>
    <dgm:cxn modelId="{AD156885-F9DE-4B6D-B02C-08A929B8702A}" type="presParOf" srcId="{634B40C7-4CFB-4D92-A174-257D162881EC}" destId="{674B506E-83E9-4CF7-A444-B17D80F94510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802543-A940-44BF-A5D9-6A96B32230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8F90CE-4463-4C8D-A50B-996E476A16DA}" type="pres">
      <dgm:prSet presAssocID="{DD802543-A940-44BF-A5D9-6A96B32230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CA8EBA1-5FC7-49E6-8DD6-D97265F01DF0}" type="presOf" srcId="{DD802543-A940-44BF-A5D9-6A96B3223086}" destId="{328F90CE-4463-4C8D-A50B-996E476A16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13B6E-4F81-4808-940C-E3C25D4A46A3}">
      <dsp:nvSpPr>
        <dsp:cNvPr id="0" name=""/>
        <dsp:cNvSpPr/>
      </dsp:nvSpPr>
      <dsp:spPr>
        <a:xfrm>
          <a:off x="0" y="67895"/>
          <a:ext cx="8280920" cy="2740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Подвижная игра имеет большое значение в жизни детей и рассматривается педагогами как важнейший элемент воспитания и физического развития. В игре ребенок осмысливает и познает окружающий мир, у него развивается интеллект, фантазия, воображение, речь, формируются социальные качества. Сознательное выполнение правил игры формирует волю, развивает самообладание, выдержку, умение контролировать свои поступки, свое поведение. В игре формируется такие личностные качества, как, активность, честность, дисциплинированность, справедливость.</a:t>
          </a:r>
          <a:endParaRPr lang="ru-RU" sz="1900" kern="1200" dirty="0"/>
        </a:p>
      </dsp:txBody>
      <dsp:txXfrm>
        <a:off x="133776" y="201671"/>
        <a:ext cx="8013368" cy="2472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65C45-EB1F-4335-8AA8-10D61F094498}">
      <dsp:nvSpPr>
        <dsp:cNvPr id="0" name=""/>
        <dsp:cNvSpPr/>
      </dsp:nvSpPr>
      <dsp:spPr>
        <a:xfrm>
          <a:off x="1193" y="0"/>
          <a:ext cx="8108743" cy="1524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Этапы организации и проведения подвижных игр:</a:t>
          </a:r>
          <a:endParaRPr lang="ru-RU" sz="2800" kern="1200" dirty="0"/>
        </a:p>
      </dsp:txBody>
      <dsp:txXfrm>
        <a:off x="1188691" y="223239"/>
        <a:ext cx="5733747" cy="1077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01D34-E0CE-4258-BD59-02F963CF105E}">
      <dsp:nvSpPr>
        <dsp:cNvPr id="0" name=""/>
        <dsp:cNvSpPr/>
      </dsp:nvSpPr>
      <dsp:spPr>
        <a:xfrm>
          <a:off x="0" y="0"/>
          <a:ext cx="1406153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Times New Roman" pitchFamily="18" charset="0"/>
              <a:cs typeface="Times New Roman" pitchFamily="18" charset="0"/>
            </a:rPr>
            <a:t>Выбор игры</a:t>
          </a:r>
          <a:endParaRPr lang="ru-RU" sz="15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34" y="17134"/>
        <a:ext cx="1371885" cy="316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A91E1-B293-4671-BD96-B8CFFCD6A3CF}">
      <dsp:nvSpPr>
        <dsp:cNvPr id="0" name=""/>
        <dsp:cNvSpPr/>
      </dsp:nvSpPr>
      <dsp:spPr>
        <a:xfrm>
          <a:off x="0" y="18332"/>
          <a:ext cx="34797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Times New Roman" pitchFamily="18" charset="0"/>
              <a:cs typeface="Times New Roman" pitchFamily="18" charset="0"/>
            </a:rPr>
            <a:t>Подготовка к проведению игры</a:t>
          </a:r>
          <a:endParaRPr lang="ru-RU" sz="15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34" y="35466"/>
        <a:ext cx="3445531" cy="316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CDDF4-93CA-45D3-9432-D53C3D3894A0}">
      <dsp:nvSpPr>
        <dsp:cNvPr id="0" name=""/>
        <dsp:cNvSpPr/>
      </dsp:nvSpPr>
      <dsp:spPr>
        <a:xfrm>
          <a:off x="0" y="0"/>
          <a:ext cx="1987595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Проведение игры 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34" y="17134"/>
        <a:ext cx="1953327" cy="316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E28EB-FB64-44F8-9CDC-A65067131005}">
      <dsp:nvSpPr>
        <dsp:cNvPr id="0" name=""/>
        <dsp:cNvSpPr/>
      </dsp:nvSpPr>
      <dsp:spPr>
        <a:xfrm>
          <a:off x="0" y="0"/>
          <a:ext cx="2689391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Подведение итогов игры.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34" y="17134"/>
        <a:ext cx="2655123" cy="31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B541-610D-49A8-A045-F8EAEA8EF7FE}">
      <dsp:nvSpPr>
        <dsp:cNvPr id="0" name=""/>
        <dsp:cNvSpPr/>
      </dsp:nvSpPr>
      <dsp:spPr>
        <a:xfrm rot="10800000">
          <a:off x="1546744" y="934"/>
          <a:ext cx="5502077" cy="64353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Игровой деятельность руководит воспитатель, чем меньше возраст детей тем активней задействован в игре педагог</a:t>
          </a:r>
          <a:r>
            <a:rPr lang="ru-RU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.</a:t>
          </a:r>
          <a:endParaRPr lang="ru-RU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1707627" y="934"/>
        <a:ext cx="5341194" cy="643532"/>
      </dsp:txXfrm>
    </dsp:sp>
    <dsp:sp modelId="{890D5620-798A-422E-ADA9-711CC10D50FB}">
      <dsp:nvSpPr>
        <dsp:cNvPr id="0" name=""/>
        <dsp:cNvSpPr/>
      </dsp:nvSpPr>
      <dsp:spPr>
        <a:xfrm>
          <a:off x="1202886" y="0"/>
          <a:ext cx="643532" cy="6435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066C1-51AA-4420-AF01-DD5ED9DDF688}">
      <dsp:nvSpPr>
        <dsp:cNvPr id="0" name=""/>
        <dsp:cNvSpPr/>
      </dsp:nvSpPr>
      <dsp:spPr>
        <a:xfrm rot="10800000">
          <a:off x="1546744" y="836565"/>
          <a:ext cx="5502077" cy="64353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подаёт команды, звуковые или зрительные сигналы к началу игры.</a:t>
          </a:r>
          <a:endParaRPr lang="ru-RU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0800000">
        <a:off x="1707627" y="836565"/>
        <a:ext cx="5341194" cy="643532"/>
      </dsp:txXfrm>
    </dsp:sp>
    <dsp:sp modelId="{E8D33428-98E3-4FF7-A1FC-F112D82E753A}">
      <dsp:nvSpPr>
        <dsp:cNvPr id="0" name=""/>
        <dsp:cNvSpPr/>
      </dsp:nvSpPr>
      <dsp:spPr>
        <a:xfrm>
          <a:off x="1224978" y="836565"/>
          <a:ext cx="643532" cy="6435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14FC6-D687-4C8A-8A94-B816143B6292}">
      <dsp:nvSpPr>
        <dsp:cNvPr id="0" name=""/>
        <dsp:cNvSpPr/>
      </dsp:nvSpPr>
      <dsp:spPr>
        <a:xfrm rot="10800000">
          <a:off x="1546744" y="1672197"/>
          <a:ext cx="5502077" cy="64353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делает указания, как в ходе игры, так и перед её повторением, оценивает действия и поведение детей</a:t>
          </a:r>
          <a:r>
            <a:rPr lang="ru-RU" sz="14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.</a:t>
          </a:r>
          <a:endParaRPr lang="ru-RU" sz="1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1707627" y="1672197"/>
        <a:ext cx="5341194" cy="643532"/>
      </dsp:txXfrm>
    </dsp:sp>
    <dsp:sp modelId="{4F2BDB36-62D3-408C-8A99-0AF20C087A2F}">
      <dsp:nvSpPr>
        <dsp:cNvPr id="0" name=""/>
        <dsp:cNvSpPr/>
      </dsp:nvSpPr>
      <dsp:spPr>
        <a:xfrm>
          <a:off x="1224978" y="1672197"/>
          <a:ext cx="643532" cy="6435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C8954-6FF6-4618-921E-FFEAE22E8B1B}">
      <dsp:nvSpPr>
        <dsp:cNvPr id="0" name=""/>
        <dsp:cNvSpPr/>
      </dsp:nvSpPr>
      <dsp:spPr>
        <a:xfrm rot="10800000">
          <a:off x="1546744" y="2507829"/>
          <a:ext cx="5502077" cy="64353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Педагог подсказывает, как целесообразно выполнять движение, ловить увертываться.</a:t>
          </a:r>
          <a:endParaRPr lang="ru-RU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0800000">
        <a:off x="1707627" y="2507829"/>
        <a:ext cx="5341194" cy="643532"/>
      </dsp:txXfrm>
    </dsp:sp>
    <dsp:sp modelId="{FEB780A7-E495-4CB1-BC34-04A9B0716081}">
      <dsp:nvSpPr>
        <dsp:cNvPr id="0" name=""/>
        <dsp:cNvSpPr/>
      </dsp:nvSpPr>
      <dsp:spPr>
        <a:xfrm>
          <a:off x="1224978" y="2507829"/>
          <a:ext cx="643532" cy="6435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E5A87-707E-4708-BB1B-5EA11A11B936}">
      <dsp:nvSpPr>
        <dsp:cNvPr id="0" name=""/>
        <dsp:cNvSpPr/>
      </dsp:nvSpPr>
      <dsp:spPr>
        <a:xfrm rot="10800000">
          <a:off x="1546744" y="3343460"/>
          <a:ext cx="5502077" cy="64353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следит за действиями детей и не допускает длительных статических поз.</a:t>
          </a:r>
          <a:endParaRPr lang="ru-RU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0800000">
        <a:off x="1707627" y="3343460"/>
        <a:ext cx="5341194" cy="643532"/>
      </dsp:txXfrm>
    </dsp:sp>
    <dsp:sp modelId="{BC16F17D-3757-41A5-BA80-70031B2CC89E}">
      <dsp:nvSpPr>
        <dsp:cNvPr id="0" name=""/>
        <dsp:cNvSpPr/>
      </dsp:nvSpPr>
      <dsp:spPr>
        <a:xfrm>
          <a:off x="1224978" y="3343460"/>
          <a:ext cx="643532" cy="6435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82905-272D-4C43-9FD3-BB7CC152374E}">
      <dsp:nvSpPr>
        <dsp:cNvPr id="0" name=""/>
        <dsp:cNvSpPr/>
      </dsp:nvSpPr>
      <dsp:spPr>
        <a:xfrm rot="10800000">
          <a:off x="1546744" y="4179092"/>
          <a:ext cx="5502077" cy="64353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8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Воспитатель регулирует физическую нагрузку, которая должна увеличиваться постепенно.</a:t>
          </a:r>
          <a:endParaRPr lang="ru-RU" sz="14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0800000">
        <a:off x="1707627" y="4179092"/>
        <a:ext cx="5341194" cy="643532"/>
      </dsp:txXfrm>
    </dsp:sp>
    <dsp:sp modelId="{01988137-5BAF-4C08-B19E-DF6388AFA5A3}">
      <dsp:nvSpPr>
        <dsp:cNvPr id="0" name=""/>
        <dsp:cNvSpPr/>
      </dsp:nvSpPr>
      <dsp:spPr>
        <a:xfrm>
          <a:off x="1224978" y="4179092"/>
          <a:ext cx="643532" cy="643532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9F4EA-12BC-472C-82F5-126DBCF3DFE9}">
      <dsp:nvSpPr>
        <dsp:cNvPr id="0" name=""/>
        <dsp:cNvSpPr/>
      </dsp:nvSpPr>
      <dsp:spPr>
        <a:xfrm rot="10800000">
          <a:off x="1482556" y="270"/>
          <a:ext cx="5450571" cy="1843772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0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 младших группах воспитатель заканчивает игру предложениями перейти к каким-либо другим видам деятельности более спокойного характера.</a:t>
          </a:r>
          <a:endParaRPr lang="ru-RU" sz="2000" b="1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 rot="10800000">
        <a:off x="1943499" y="270"/>
        <a:ext cx="4989628" cy="1843772"/>
      </dsp:txXfrm>
    </dsp:sp>
    <dsp:sp modelId="{604C2A82-303D-4034-82DB-3CE15CD07C79}">
      <dsp:nvSpPr>
        <dsp:cNvPr id="0" name=""/>
        <dsp:cNvSpPr/>
      </dsp:nvSpPr>
      <dsp:spPr>
        <a:xfrm>
          <a:off x="843735" y="93829"/>
          <a:ext cx="1556599" cy="16566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B506E-83E9-4CF7-A444-B17D80F94510}">
      <dsp:nvSpPr>
        <dsp:cNvPr id="0" name=""/>
        <dsp:cNvSpPr/>
      </dsp:nvSpPr>
      <dsp:spPr>
        <a:xfrm rot="10800000">
          <a:off x="1728189" y="2736309"/>
          <a:ext cx="5227002" cy="1339676"/>
        </a:xfrm>
        <a:prstGeom prst="homePlate">
          <a:avLst/>
        </a:prstGeom>
        <a:solidFill>
          <a:srgbClr val="FBDF5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0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В старших группах подводятся итоги игры</a:t>
          </a:r>
          <a:r>
            <a:rPr lang="ru-RU" sz="20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.</a:t>
          </a:r>
          <a:endParaRPr lang="ru-RU" sz="2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2063108" y="2736309"/>
        <a:ext cx="4892083" cy="1339676"/>
      </dsp:txXfrm>
    </dsp:sp>
    <dsp:sp modelId="{5EFAE341-FEA2-4A67-B6C3-DB8E764739D4}">
      <dsp:nvSpPr>
        <dsp:cNvPr id="0" name=""/>
        <dsp:cNvSpPr/>
      </dsp:nvSpPr>
      <dsp:spPr>
        <a:xfrm>
          <a:off x="910675" y="2560972"/>
          <a:ext cx="1512407" cy="1687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5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4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8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5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7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5.jpe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1"/>
            <a:ext cx="9140754" cy="68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139" y="289109"/>
            <a:ext cx="80643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«Организация подвижных игр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прогулке»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dyatkovo-solnyshko.ru/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4" y="3311259"/>
            <a:ext cx="2972945" cy="2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1/47407354.659/0_da83a_d95b8bce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11259"/>
            <a:ext cx="3131840" cy="23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laycast.ru/uploads/2013/08/02/580306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12" y="1412776"/>
            <a:ext cx="4291276" cy="30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prezentacii.info/wp-content/uploads/2016/07/AYM0UfmL9nfLvdTZ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0" y="452355"/>
            <a:ext cx="7937720" cy="59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680553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 подвижных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детей младшего дошкольного возраста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 этого возраста рекомендуются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с текстом.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проведении таких игр, педагог выразительно читает текст, сопровождая его соответствующими движениями. Такие игры воспитывают у детей чувство ритма. Дети, слушая воспитателя, стараются подражать его движениям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(«Зайка беленький сидит», «Солнышко и дождик», «Воробушки и кот», «Мой весёлый звонкий мяч» и т.д.)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http://logopedkerch.ru/wp-content/uploads/bfi_thumb/igri-n72ky9vam9wmvewias76l7egeczk1jo7ulqtucdl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06" y="542865"/>
            <a:ext cx="5756787" cy="31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212976"/>
            <a:ext cx="864096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 подвижных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детей среднего дошкольного возраста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21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четырем годам у детей накапливается двигательный опыт, движения становятся более координированными. Учитывая этот фактор, педагог усложняет условия проведения игры: увеличивает расстояние для бега, метания, высоту прыжков; подбирает игры, упражняющие в ловкости, смелости, выдержке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21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21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(«Лиса в курятнике», «Кот и мыши», «У медведя во бору», </a:t>
            </a:r>
          </a:p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214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 себе пару» и т.д.)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214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vospitulya.ru/wp-content/uploads/2016/06/doshkoln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437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3" y="3212976"/>
            <a:ext cx="79928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 подвижных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детей старшего дошкольного возраста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подвижных играх детей старшего дошкольного возраста используются более сложные движения.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детьми ставится задача мгновенно реагировать на изменение игровой ситуации, проявлять смелость, сообразительность, выдержку, смекалку, сноровку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этом возрасте детей начинает интересовать результат игры.</a:t>
            </a:r>
          </a:p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(«Два Мороза», «Гуси-лебеди», «Бездомный заяц» и т.д.)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303E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https://sxodim.com/uploads/almaty/2016/06/2-1200x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62" y="332657"/>
            <a:ext cx="53338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2" y="3068960"/>
            <a:ext cx="842493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Характеристика подвижных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детей подготовительной группы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004A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подготовительной к школе группе большинство детей хорошо владеют основными движениями. Дети должны быстро ориентироваться в пространстве, проявлять выдержку, смелость, находчивость, творчески решать двигательные задачи. Необходимо ставить перед ними в играх задачи для самостоятельного решения. Такое усложнение задания требует от детей умения быстро переключаться от одной деятельности к другой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004A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004A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(«Жмурки», «Совушка», «Сделай фигуру», «Охотники и обезьяны», «Запрещённое движение» и т.д.)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004A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4" name="Picture 2" descr="http://extremeyouthsports.com/wp-content/uploads/2016/03/bigstock-Portrait-of-three-little-child-218337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25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3548" y="3140968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игры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формируют характер, развивают умственные способности,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мышление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внимание, пространственные и временные представления. Интенсивная работа большого количества мышц при выполнении игровых упражнений способствует улучшению функций сердечно-сосудистой и дыхательной систем, укрепляется опорно-двигательный аппарат, регулируется деятельность нервной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системы.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доставляет ребенку истинную радость, которая глубоко проникает в его душу.</a:t>
            </a:r>
          </a:p>
          <a:p>
            <a:pPr algn="ctr"/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Таким образом, грамотная организация педагогом подвижных игр в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ДОУ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помогает снизить заболеваемость детей, повысить их физическую подготовку, психологическое состояние.</a:t>
            </a:r>
          </a:p>
        </p:txBody>
      </p:sp>
      <p:pic>
        <p:nvPicPr>
          <p:cNvPr id="14342" name="Picture 6" descr="http://n1s1.hsmedia.ru/94/d8/64/94d86493ef56dc93e4aa3a9b0b76ab5b/1200x628_21_02befbd155492e3c52469da33831ba4b@1200x600_0xc0a839a2_136212801714643335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2338"/>
            <a:ext cx="5328592" cy="27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480243"/>
              </p:ext>
            </p:extLst>
          </p:nvPr>
        </p:nvGraphicFramePr>
        <p:xfrm>
          <a:off x="719572" y="188640"/>
          <a:ext cx="770485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3832" y="457508"/>
            <a:ext cx="8525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на месте не сидим- всё время двигаться хотим!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www.parenta.com/wp-content/uploads/2014/11/bigstock-Running-kids-in-green-field-du-67166332-e1448463225561-800x4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4" y="1124744"/>
            <a:ext cx="76200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9794" y="538331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2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4661264"/>
              </p:ext>
            </p:extLst>
          </p:nvPr>
        </p:nvGraphicFramePr>
        <p:xfrm>
          <a:off x="431540" y="3645024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http://admdobroe.ru/wp-content/uploads/2017/09/ykreplenie-zdorovi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09837"/>
            <a:ext cx="4250595" cy="28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voymalysh.com.ua/uploads/files/Depositphotos_21384565_m-20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81" y="609837"/>
            <a:ext cx="4248472" cy="28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93335728"/>
              </p:ext>
            </p:extLst>
          </p:nvPr>
        </p:nvGraphicFramePr>
        <p:xfrm>
          <a:off x="516434" y="1052736"/>
          <a:ext cx="8111131" cy="170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6435138"/>
              </p:ext>
            </p:extLst>
          </p:nvPr>
        </p:nvGraphicFramePr>
        <p:xfrm>
          <a:off x="3868923" y="3072177"/>
          <a:ext cx="140615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03540835"/>
              </p:ext>
            </p:extLst>
          </p:nvPr>
        </p:nvGraphicFramePr>
        <p:xfrm>
          <a:off x="2832100" y="3789040"/>
          <a:ext cx="34797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879817354"/>
              </p:ext>
            </p:extLst>
          </p:nvPr>
        </p:nvGraphicFramePr>
        <p:xfrm>
          <a:off x="3578202" y="4653136"/>
          <a:ext cx="198759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487300691"/>
              </p:ext>
            </p:extLst>
          </p:nvPr>
        </p:nvGraphicFramePr>
        <p:xfrm>
          <a:off x="3227304" y="5589240"/>
          <a:ext cx="268939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0131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83561" y="476672"/>
            <a:ext cx="8229600" cy="156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4303E3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Подготовка к проведению игры: </a:t>
            </a:r>
          </a:p>
          <a:p>
            <a:pPr>
              <a:defRPr/>
            </a:pPr>
            <a:endParaRPr lang="ru-RU" sz="4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4303E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4303E3"/>
                </a:solidFill>
              </a:rPr>
              <a:t>Сбор детей на подвижную игру</a:t>
            </a:r>
            <a:endParaRPr lang="ru-RU" sz="3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4303E3"/>
              </a:solidFill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483561" y="2132856"/>
            <a:ext cx="8229600" cy="41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303E3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ea typeface="+mn-ea"/>
                <a:cs typeface="+mn-cs"/>
              </a:rPr>
              <a:t>В младшей группе воспитатель начинает играть с 3-5 детьми, постепенно к ним присоединяются остальные. Или используется сюрпризный момент для привлечения внимания детей.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ea typeface="+mn-ea"/>
                <a:cs typeface="+mn-cs"/>
              </a:rPr>
              <a:t>    С детьми старших групп следует заранее выбрать игру, обсудить условия игры, еще до выхода на улицу. Можно выбрать сигнал, по которому начнут игру. Можно поручить своим помощникам- наиболее активным детям собрать всех для игры.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041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6" y="1628800"/>
            <a:ext cx="7860160" cy="48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6884" y="567730"/>
            <a:ext cx="4667624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>
                  <a:solidFill>
                    <a:srgbClr val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Проведение игры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248522"/>
              </p:ext>
            </p:extLst>
          </p:nvPr>
        </p:nvGraphicFramePr>
        <p:xfrm>
          <a:off x="435099" y="1484784"/>
          <a:ext cx="8273801" cy="482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0803" y="570887"/>
            <a:ext cx="4762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905">
                  <a:solidFill>
                    <a:srgbClr val="000000"/>
                  </a:solidFill>
                </a:ln>
                <a:gradFill>
                  <a:gsLst>
                    <a:gs pos="0">
                      <a:srgbClr val="E78A5C">
                        <a:shade val="20000"/>
                        <a:satMod val="200000"/>
                      </a:srgbClr>
                    </a:gs>
                    <a:gs pos="78000">
                      <a:srgbClr val="E78A5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E78A5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Окончание игры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46151"/>
              </p:ext>
            </p:extLst>
          </p:nvPr>
        </p:nvGraphicFramePr>
        <p:xfrm>
          <a:off x="683568" y="1772816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3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rhivurokov.ru/kopilka/uploads/user_file_56a613c4386d2/img_user_file_56a613c4386d2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011"/>
            <a:ext cx="7992888" cy="5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zentacii.info/wp-content/uploads/2016/07/AYM0UfmL9nfLvdTZ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6" y="51267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693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Вадим</cp:lastModifiedBy>
  <cp:revision>52</cp:revision>
  <dcterms:created xsi:type="dcterms:W3CDTF">2017-10-19T18:53:16Z</dcterms:created>
  <dcterms:modified xsi:type="dcterms:W3CDTF">2022-04-19T07:09:17Z</dcterms:modified>
</cp:coreProperties>
</file>