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72" r:id="rId9"/>
    <p:sldId id="262" r:id="rId10"/>
    <p:sldId id="263" r:id="rId11"/>
    <p:sldId id="276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563" autoAdjust="0"/>
  </p:normalViewPr>
  <p:slideViewPr>
    <p:cSldViewPr>
      <p:cViewPr varScale="1">
        <p:scale>
          <a:sx n="86" d="100"/>
          <a:sy n="86" d="100"/>
        </p:scale>
        <p:origin x="152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33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910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46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308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956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341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076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128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74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340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319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chemeClr val="accent1">
                <a:lumMod val="75000"/>
                <a:lumOff val="25000"/>
                <a:alpha val="27000"/>
              </a:schemeClr>
            </a:gs>
            <a:gs pos="42000">
              <a:schemeClr val="bg1">
                <a:tint val="94000"/>
                <a:shade val="94000"/>
                <a:satMod val="160000"/>
                <a:lumMod val="130000"/>
              </a:schemeClr>
            </a:gs>
            <a:gs pos="100000">
              <a:schemeClr val="bg1">
                <a:tint val="97000"/>
                <a:shade val="94000"/>
                <a:satMod val="180000"/>
                <a:lumMod val="84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0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microsoft.com/office/2007/relationships/hdphoto" Target="../media/hdphoto5.wdp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32.jpeg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microsoft.com/office/2007/relationships/hdphoto" Target="../media/hdphoto2.wdp"/><Relationship Id="rId10" Type="http://schemas.openxmlformats.org/officeDocument/2006/relationships/image" Target="../media/image2.jpeg"/><Relationship Id="rId4" Type="http://schemas.openxmlformats.org/officeDocument/2006/relationships/image" Target="../media/image13.jpe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008112"/>
          </a:xfrm>
        </p:spPr>
        <p:txBody>
          <a:bodyPr>
            <a:normAutofit/>
          </a:bodyPr>
          <a:lstStyle/>
          <a:p>
            <a:r>
              <a:rPr lang="ru-RU" sz="14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дошкольное  образовательное учреждение</a:t>
            </a:r>
            <a:br>
              <a:rPr lang="ru-RU" sz="14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детский сад № 196 </a:t>
            </a:r>
            <a:br>
              <a:rPr lang="ru-RU" sz="14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компенсирующего вида Кировского района Санкт - Петербурга</a:t>
            </a:r>
            <a:endParaRPr lang="ru-RU" sz="1400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340768"/>
            <a:ext cx="6400800" cy="429803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Игровое </a:t>
            </a:r>
            <a:r>
              <a:rPr lang="ru-RU" sz="4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экспериментирование </a:t>
            </a:r>
            <a:endParaRPr lang="ru-RU" sz="4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бассейне</a:t>
            </a:r>
          </a:p>
          <a:p>
            <a:pPr algn="ctr"/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Составила</a:t>
            </a:r>
            <a:r>
              <a:rPr lang="ru-RU" sz="20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инструктор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физической культуре           		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Убайди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Наталья Вячеславовна</a:t>
            </a: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0220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Упражнения в воде: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стрелка» на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груди      «стрелка» на спине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«супермен» на груди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одна рука перед собой,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другая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вдоль тела)</a:t>
            </a:r>
          </a:p>
          <a:p>
            <a:pPr marL="0" indent="0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C:\Users\note\AppData\Local\Temp\IMG_20210316_1103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1800200" cy="2304256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5" name="Рисунок 4" descr="C:\Users\note\AppData\Local\Temp\IMG_20210316_09593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44824"/>
            <a:ext cx="1872208" cy="2304256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7" name="Рисунок 6" descr="C:\Users\note\AppData\Local\Temp\IMG_20210315_092522_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5" r="-1391"/>
          <a:stretch/>
        </p:blipFill>
        <p:spPr bwMode="auto">
          <a:xfrm>
            <a:off x="5903912" y="3717032"/>
            <a:ext cx="2160240" cy="2482586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Объект 3" descr="https://ds05.infourok.ru/uploads/ex/0f1e/0018520d-4eaa8a19/2/hello_html_m689fe5aa.jp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792087" cy="792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806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2-й ЭКСПЕРИМЕНТ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Второе свойство воды – вода не имеет формы.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Оборудование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кораблик с картинкой, емкости различной формы</a:t>
            </a:r>
          </a:p>
          <a:p>
            <a:endParaRPr lang="ru-RU" dirty="0"/>
          </a:p>
        </p:txBody>
      </p:sp>
      <p:pic>
        <p:nvPicPr>
          <p:cNvPr id="4" name="Рисунок 3" descr="C:\Users\note\AppData\Local\Temp\IMG_20210301_17562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2088544" cy="3186058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5" name="Рисунок 4" descr="C:\Users\note\AppData\Local\Temp\IMG_20210302_10150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04864"/>
            <a:ext cx="2808312" cy="3081456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6" name="Рисунок 5" descr="C:\Users\note\AppData\Local\Temp\IMG_20210320_173810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20" b="16120"/>
          <a:stretch/>
        </p:blipFill>
        <p:spPr bwMode="auto">
          <a:xfrm>
            <a:off x="2771800" y="3645024"/>
            <a:ext cx="3219450" cy="2676525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Объект 3" descr="https://ds05.infourok.ru/uploads/ex/0f1e/0018520d-4eaa8a19/2/hello_html_m689fe5aa.jpg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792087" cy="792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407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Упражнения в воде: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«солдатик» на груди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(руки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вдоль тела , ноги работают кролем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    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солдатик» на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спине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смешанный вид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плавания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(руки брассом, ноги кролем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C:\Users\note\AppData\Local\Temp\IMG_20210315_09231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1" r="2589"/>
          <a:stretch/>
        </p:blipFill>
        <p:spPr bwMode="auto">
          <a:xfrm>
            <a:off x="5076056" y="3108753"/>
            <a:ext cx="2520280" cy="2846234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note\AppData\Local\Temp\IMG_20210316_1035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68959"/>
            <a:ext cx="2232248" cy="2886027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6" name="Объект 3" descr="https://ds05.infourok.ru/uploads/ex/0f1e/0018520d-4eaa8a19/2/hello_html_m689fe5aa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792087" cy="792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580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3-й ЭКСПЕРИМЕНТ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note\AppData\Local\Temp\IMG_20210301_175324-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24944"/>
            <a:ext cx="2592288" cy="3024336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5" name="Рисунок 4" descr="C:\Users\note\AppData\Local\Temp\IMG_20210320_170227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903" b="6988"/>
          <a:stretch/>
        </p:blipFill>
        <p:spPr bwMode="auto">
          <a:xfrm>
            <a:off x="6444208" y="2060848"/>
            <a:ext cx="2287736" cy="2736304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note\AppData\Local\Temp\IMG_20210320_170143.jpg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75"/>
          <a:stretch/>
        </p:blipFill>
        <p:spPr bwMode="auto">
          <a:xfrm>
            <a:off x="3707904" y="3429000"/>
            <a:ext cx="2880320" cy="2709465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27584" y="1196753"/>
            <a:ext cx="61926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Третье свойство воды – вода не имеет запаха.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Оборудование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ароматизированные силиконовые чайнички, стакан с чистой питьевой водой.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3" descr="https://ds05.infourok.ru/uploads/ex/0f1e/0018520d-4eaa8a19/2/hello_html_m689fe5aa.jpg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792087" cy="792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701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Упражнения в воде: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роль на груди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брасс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note\AppData\Local\Temp\IMG_20210316_1007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3932"/>
            <a:ext cx="2736304" cy="3816424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5" name="Рисунок 4" descr="C:\Users\note\AppData\Local\Temp\IMG_20210315_10015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34" r="4557"/>
          <a:stretch/>
        </p:blipFill>
        <p:spPr bwMode="auto">
          <a:xfrm>
            <a:off x="899592" y="3212976"/>
            <a:ext cx="3096344" cy="2749674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Объект 3" descr="https://ds05.infourok.ru/uploads/ex/0f1e/0018520d-4eaa8a19/2/hello_html_m689fe5aa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792087" cy="792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993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4-й ЭКСПЕРИМЕНТ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Четвертое свойство воды – прозрачность.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Оборудование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кораблик с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картинкой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символом,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стаканчик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чистой водой, тонущие камешки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марблс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3600" dirty="0"/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3" descr="C:\Users\note\AppData\Local\Temp\IMG_20210301_180107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44"/>
            <a:ext cx="2520280" cy="3011920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10" name="Рисунок 9" descr="C:\Users\note\AppData\Local\Temp\IMG_20210302_1129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03517"/>
            <a:ext cx="2304256" cy="2760285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9" name="Рисунок 8" descr="C:\Users\note\AppData\Local\Temp\IMG_20210320_17495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05702"/>
            <a:ext cx="1991581" cy="2595630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8" name="Рисунок 7" descr="C:\Users\note\AppData\Local\Temp\IMG_20210320_17515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588030"/>
            <a:ext cx="2435636" cy="2877656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11" name="Объект 3" descr="https://ds05.infourok.ru/uploads/ex/0f1e/0018520d-4eaa8a19/2/hello_html_m689fe5aa.jpg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792087" cy="792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138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Финальное задание: дети собирают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пазл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единую картинку - капельку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 descr="C:\Users\note\AppData\Local\Temp\IMG_20210302_10205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8182">
            <a:off x="646060" y="1825011"/>
            <a:ext cx="2185652" cy="2664296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5" name="Рисунок 4" descr="C:\Users\note\AppData\Local\Temp\IMG_20210302_10212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72" y="1422833"/>
            <a:ext cx="2016224" cy="2727919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6" name="Рисунок 5" descr="C:\Users\note\AppData\Local\Temp\IMG_20210302_10212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1197">
            <a:off x="6393286" y="1668812"/>
            <a:ext cx="2232248" cy="2657584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7" name="Рисунок 6" descr="C:\Users\note\AppData\Local\Temp\IMG_20210216_11000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01008"/>
            <a:ext cx="2664296" cy="3112859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8" name="Объект 3" descr="https://ds05.infourok.ru/uploads/ex/0f1e/0018520d-4eaa8a19/2/hello_html_m689fe5aa.jpg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588" y="145623"/>
            <a:ext cx="576064" cy="576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78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Заключительная часть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«Посчитай капельки»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note\AppData\Local\Temp\IMG_20210302_1025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5522">
            <a:off x="1187624" y="2467699"/>
            <a:ext cx="2550795" cy="3223895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5" name="Рисунок 4" descr="C:\Users\note\AppData\Local\Temp\IMG_20210302_10244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3347">
            <a:off x="5291635" y="2438569"/>
            <a:ext cx="2425065" cy="3234055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6" name="Объект 3" descr="https://ds05.infourok.ru/uploads/ex/0f1e/0018520d-4eaa8a19/2/hello_html_m689fe5aa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792087" cy="792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306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 на расслабление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(проводилось под расслабляющую музыку </a:t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«Звуки природы»)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«Звездочка» на спине с помощью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нудлсов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аквааэробики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C:\Users\note\AppData\Local\Temp\IMG_20210302_10223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36912"/>
            <a:ext cx="3547603" cy="3566423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5" name="Объект 3" descr="https://ds05.infourok.ru/uploads/ex/0f1e/0018520d-4eaa8a19/2/hello_html_m689fe5aa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0"/>
            <a:ext cx="792087" cy="792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987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Детское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экспериментирование один из ведущих видов деятельности дошкольников. 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Эксперимент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проводить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время любой деятельности.  В бассейне детям было комфортно и интересно заниматься экспериментированием,  они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продолжали знакомиться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окружающим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миром.</a:t>
            </a:r>
            <a:endParaRPr lang="ru-RU" dirty="0"/>
          </a:p>
        </p:txBody>
      </p:sp>
      <p:pic>
        <p:nvPicPr>
          <p:cNvPr id="4" name="Объект 3" descr="https://ds05.infourok.ru/uploads/ex/0f1e/0018520d-4eaa8a19/2/hello_html_m689fe5aa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792087" cy="792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40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Предварительная работа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-рассматривание макета и беседа на тему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«Круговорот воды в природе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Свойства воды»;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-дети вместе с воспитателем сочинили сказку о путешествии капельки.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Документы\Новая папка\20200929_1015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96432" y="2988544"/>
            <a:ext cx="3583584" cy="3312369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3" descr="https://ds05.infourok.ru/uploads/ex/0f1e/0018520d-4eaa8a19/2/hello_html_m689fe5aa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792087" cy="792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135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работы: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FontTx/>
              <a:buChar char="-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создать условия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детского экспериментирования 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бассейне;</a:t>
            </a:r>
          </a:p>
          <a:p>
            <a:pPr marL="0" lvl="0" indent="0">
              <a:buFontTx/>
              <a:buChar char="-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закрепить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знания детей подготовительной группы о свойствах воды. 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Объект 3" descr="https://ds05.infourok.ru/uploads/ex/0f1e/0018520d-4eaa8a19/2/hello_html_m689fe5aa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792087" cy="792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454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работы: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Образовательные: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совершенствовать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передвижения в воде различными видами плавания</a:t>
            </a: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физические качества и двигательные способности</a:t>
            </a: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закреплять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знания о свойствах воды через опытно-экспериментальную деятельность </a:t>
            </a: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 к игровому экспериментированию в бассейне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Оздоровительные: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способствовать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сохранению и укреплению физического здоровья детей</a:t>
            </a: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повышать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физическую активность и работоспособность детского организма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детей правила безопасного поведения в воде</a:t>
            </a: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детей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организованность, умение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работать в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команде , оказывать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помощь друг другу.</a:t>
            </a:r>
          </a:p>
          <a:p>
            <a:endParaRPr lang="ru-RU" sz="1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s://ds05.infourok.ru/uploads/ex/0f1e/0018520d-4eaa8a19/2/hello_html_m689fe5aa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792087" cy="792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387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Оборудование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note\AppData\Local\Temp\IMG_20210301_1716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615" y="1255311"/>
            <a:ext cx="2231967" cy="2381596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6" name="Рисунок 5" descr="C:\Users\note\AppData\Local\Temp\IMG_20210216_1100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3162">
            <a:off x="778118" y="700803"/>
            <a:ext cx="1484630" cy="1979930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5" name="Рисунок 4" descr="C:\Users\note\AppData\Local\Temp\IMG_20210216_11000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0393">
            <a:off x="6570010" y="700764"/>
            <a:ext cx="1492885" cy="1990725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7" name="Рисунок 6" descr="C:\Users\note\AppData\Local\Temp\IMG_20210301_175324-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544" y="3933056"/>
            <a:ext cx="1642110" cy="2189480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8" name="Рисунок 7" descr="C:\Users\note\AppData\Local\Temp\IMG_20210301_18010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064" y="2492896"/>
            <a:ext cx="1523365" cy="2174875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12" name="Объект 3" descr="https://ds05.infourok.ru/uploads/ex/0f1e/0018520d-4eaa8a19/2/hello_html_m689fe5aa.jpg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418" y="260649"/>
            <a:ext cx="612069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note\AppData\Local\Temp\IMG_20210301_175624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970" y="4302355"/>
            <a:ext cx="1583055" cy="2158365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10" name="Рисунок 9" descr="C:\Users\note\AppData\Local\Temp\IMG_20210216_110219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9" y="2446109"/>
            <a:ext cx="1600200" cy="2133600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11" name="Рисунок 10" descr="C:\Users\note\AppData\Local\Temp\IMG_20210216_111146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219" y="4299410"/>
            <a:ext cx="1552575" cy="2070100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527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Разминка на суше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note\AppData\Local\Temp\IMG_20210320_164817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554" r="4708" b="7909"/>
          <a:stretch/>
        </p:blipFill>
        <p:spPr bwMode="auto">
          <a:xfrm>
            <a:off x="1691680" y="3687728"/>
            <a:ext cx="2808312" cy="2609847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Объект 3" descr="C:\Users\note\AppData\Local\Temp\IMG_20210320_164438.jpg"/>
          <p:cNvPicPr>
            <a:picLocks noGrp="1"/>
          </p:cNvPicPr>
          <p:nvPr>
            <p:ph idx="1"/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46" t="20766" b="12621"/>
          <a:stretch/>
        </p:blipFill>
        <p:spPr bwMode="auto">
          <a:xfrm>
            <a:off x="899592" y="1412776"/>
            <a:ext cx="2664296" cy="2642618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note\AppData\Local\Temp\IMG_20210320_164626.jpg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512" b="9609"/>
          <a:stretch/>
        </p:blipFill>
        <p:spPr bwMode="auto">
          <a:xfrm>
            <a:off x="4716016" y="1196752"/>
            <a:ext cx="2772308" cy="2514992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note\AppData\Local\Temp\IMG_20210320_164600.jpg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2727" r="1703" b="6234"/>
          <a:stretch/>
        </p:blipFill>
        <p:spPr bwMode="auto">
          <a:xfrm>
            <a:off x="5629984" y="3390128"/>
            <a:ext cx="2664296" cy="2635751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Объект 3" descr="https://ds05.infourok.ru/uploads/ex/0f1e/0018520d-4eaa8a19/2/hello_html_m689fe5aa.jpg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792087" cy="792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804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Вводная часть в воде .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Разминка с мячами под музыку.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note\AppData\Local\Temp\IMG_20210302_09570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12" r="1552"/>
          <a:stretch/>
        </p:blipFill>
        <p:spPr bwMode="auto">
          <a:xfrm>
            <a:off x="611560" y="1556792"/>
            <a:ext cx="2733360" cy="2417529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note\AppData\Local\Temp\IMG_20210302_10413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22"/>
          <a:stretch/>
        </p:blipFill>
        <p:spPr bwMode="auto">
          <a:xfrm>
            <a:off x="5436096" y="1484784"/>
            <a:ext cx="2590800" cy="2398395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note\AppData\Local\Temp\IMG_20210302_10454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9764" r="838" b="11349"/>
          <a:stretch/>
        </p:blipFill>
        <p:spPr bwMode="auto">
          <a:xfrm>
            <a:off x="2881312" y="3789040"/>
            <a:ext cx="3381375" cy="2619375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Объект 3" descr="https://ds05.infourok.ru/uploads/ex/0f1e/0018520d-4eaa8a19/2/hello_html_m689fe5aa.jp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792087" cy="792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694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Основная часть </a:t>
            </a:r>
            <a:br>
              <a:rPr lang="ru-RU" sz="8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(на этом этапе дети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проверяют свойства воды)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780928"/>
            <a:ext cx="8147248" cy="3345235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екучесть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имеет формы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имеет запаха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розрачность (вода не имеет цвета)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s://ds05.infourok.ru/uploads/ex/0f1e/0018520d-4eaa8a19/2/hello_html_m689fe5aa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792087" cy="792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816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361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1-ый ЭКСПЕРИМЕНТ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Первое свойство воды – текучесть.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Оборудование: кораблик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картинкой – символом, пластиковые бутылочки с отверстиями 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note\AppData\Local\Temp\IMG_20210302_10024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3" r="-90"/>
          <a:stretch/>
        </p:blipFill>
        <p:spPr bwMode="auto">
          <a:xfrm>
            <a:off x="539552" y="2708920"/>
            <a:ext cx="2160240" cy="2448272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note\AppData\Local\Temp\IMG_20210302_10034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00"/>
          <a:stretch/>
        </p:blipFill>
        <p:spPr bwMode="auto">
          <a:xfrm>
            <a:off x="5796136" y="2708920"/>
            <a:ext cx="2664296" cy="2400300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note\AppData\Local\Temp\IMG_20210302_100350_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5525" r="-145"/>
          <a:stretch/>
        </p:blipFill>
        <p:spPr bwMode="auto">
          <a:xfrm>
            <a:off x="2987824" y="4149080"/>
            <a:ext cx="2664296" cy="2232248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Объект 3" descr="https://ds05.infourok.ru/uploads/ex/0f1e/0018520d-4eaa8a19/2/hello_html_m689fe5aa.jp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792087" cy="792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727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447</Words>
  <Application>Microsoft Office PowerPoint</Application>
  <PresentationFormat>Экран (4:3)</PresentationFormat>
  <Paragraphs>73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Государственное бюджетное дошкольное  образовательное учреждение  детский сад № 196  компенсирующего вида Кировского района Санкт - Петербурга</vt:lpstr>
      <vt:lpstr>Предварительная работа</vt:lpstr>
      <vt:lpstr>Цель работы:</vt:lpstr>
      <vt:lpstr>Задачи работы:</vt:lpstr>
      <vt:lpstr>Оборудование</vt:lpstr>
      <vt:lpstr>Разминка на суше</vt:lpstr>
      <vt:lpstr>Вводная часть в воде . Разминка с мячами под музыку.</vt:lpstr>
      <vt:lpstr>Основная часть  (на этом этапе дети  проверяют свойства воды)</vt:lpstr>
      <vt:lpstr>1-ый ЭКСПЕРИМЕНТ</vt:lpstr>
      <vt:lpstr>Упражнения в воде:</vt:lpstr>
      <vt:lpstr>2-й ЭКСПЕРИМЕНТ</vt:lpstr>
      <vt:lpstr>Упражнения в воде:</vt:lpstr>
      <vt:lpstr>3-й ЭКСПЕРИМЕНТ </vt:lpstr>
      <vt:lpstr>Упражнения в воде:</vt:lpstr>
      <vt:lpstr>4-й ЭКСПЕРИМЕНТ </vt:lpstr>
      <vt:lpstr>Финальное задание: дети собирают пазл в единую картинку - капельку.</vt:lpstr>
      <vt:lpstr>Заключительная часть</vt:lpstr>
      <vt:lpstr>Упражнение на расслабление (проводилось под расслабляющую музыку  «Звуки природы»)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учреждение детский сад № 196  компенсирующего вида Кировского района Санкт - Петербурга</dc:title>
  <dc:creator>Андрей</dc:creator>
  <cp:lastModifiedBy>smolyakova</cp:lastModifiedBy>
  <cp:revision>26</cp:revision>
  <dcterms:created xsi:type="dcterms:W3CDTF">2021-03-20T15:00:25Z</dcterms:created>
  <dcterms:modified xsi:type="dcterms:W3CDTF">2022-01-10T09:10:50Z</dcterms:modified>
</cp:coreProperties>
</file>