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8" r:id="rId11"/>
    <p:sldId id="270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8" r:id="rId27"/>
    <p:sldId id="289" r:id="rId28"/>
    <p:sldId id="292" r:id="rId29"/>
    <p:sldId id="293" r:id="rId30"/>
    <p:sldId id="296" r:id="rId31"/>
    <p:sldId id="299" r:id="rId32"/>
    <p:sldId id="300" r:id="rId33"/>
    <p:sldId id="301" r:id="rId34"/>
    <p:sldId id="314" r:id="rId35"/>
    <p:sldId id="316" r:id="rId36"/>
    <p:sldId id="317" r:id="rId37"/>
    <p:sldId id="318" r:id="rId38"/>
    <p:sldId id="319" r:id="rId39"/>
  </p:sldIdLst>
  <p:sldSz cx="9144000" cy="6858000" type="screen4x3"/>
  <p:notesSz cx="9144000" cy="6858000"/>
  <p:embeddedFontLst>
    <p:embeddedFont>
      <p:font typeface="Wingdings" panose="05000000000000000000" pitchFamily="2" charset="2"/>
      <p:regular r:id="rId40"/>
    </p:embeddedFont>
    <p:embeddedFont>
      <p:font typeface="Candara" panose="020E0502030303020204" pitchFamily="3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64614" y="1913585"/>
            <a:ext cx="6414770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599" y="228600"/>
            <a:ext cx="8695944" cy="24688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47486" y="1824482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199771" y="566801"/>
                </a:lnTo>
                <a:lnTo>
                  <a:pt x="0" y="600201"/>
                </a:lnTo>
                <a:lnTo>
                  <a:pt x="270001" y="638175"/>
                </a:lnTo>
                <a:lnTo>
                  <a:pt x="397510" y="653795"/>
                </a:lnTo>
                <a:lnTo>
                  <a:pt x="644143" y="68059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729"/>
                </a:lnTo>
                <a:lnTo>
                  <a:pt x="2372487" y="602488"/>
                </a:lnTo>
                <a:lnTo>
                  <a:pt x="2506471" y="566801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19374" y="1696211"/>
            <a:ext cx="5544820" cy="850265"/>
          </a:xfrm>
          <a:custGeom>
            <a:avLst/>
            <a:gdLst/>
            <a:ahLst/>
            <a:cxnLst/>
            <a:rect l="l" t="t" r="r" b="b"/>
            <a:pathLst>
              <a:path w="5544820" h="850264">
                <a:moveTo>
                  <a:pt x="852424" y="0"/>
                </a:move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333756" y="95885"/>
                </a:lnTo>
                <a:lnTo>
                  <a:pt x="693038" y="156083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866519" y="421639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733165" y="774191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468749" y="629158"/>
                </a:lnTo>
                <a:lnTo>
                  <a:pt x="3835146" y="497586"/>
                </a:lnTo>
                <a:lnTo>
                  <a:pt x="2850896" y="263271"/>
                </a:lnTo>
                <a:lnTo>
                  <a:pt x="2583053" y="205232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28671" y="1695069"/>
            <a:ext cx="6089015" cy="788035"/>
          </a:xfrm>
          <a:custGeom>
            <a:avLst/>
            <a:gdLst/>
            <a:ahLst/>
            <a:cxnLst/>
            <a:rect l="l" t="t" r="r" b="b"/>
            <a:pathLst>
              <a:path w="6089015" h="788035">
                <a:moveTo>
                  <a:pt x="0" y="91439"/>
                </a:moveTo>
                <a:lnTo>
                  <a:pt x="19177" y="86994"/>
                </a:lnTo>
                <a:lnTo>
                  <a:pt x="76581" y="75818"/>
                </a:lnTo>
                <a:lnTo>
                  <a:pt x="174371" y="60197"/>
                </a:lnTo>
                <a:lnTo>
                  <a:pt x="238125" y="51307"/>
                </a:lnTo>
                <a:lnTo>
                  <a:pt x="312547" y="42417"/>
                </a:lnTo>
                <a:lnTo>
                  <a:pt x="395478" y="35686"/>
                </a:lnTo>
                <a:lnTo>
                  <a:pt x="491108" y="28955"/>
                </a:lnTo>
                <a:lnTo>
                  <a:pt x="595376" y="22351"/>
                </a:lnTo>
                <a:lnTo>
                  <a:pt x="712216" y="17779"/>
                </a:lnTo>
                <a:lnTo>
                  <a:pt x="839851" y="15620"/>
                </a:lnTo>
                <a:lnTo>
                  <a:pt x="978027" y="13334"/>
                </a:lnTo>
                <a:lnTo>
                  <a:pt x="1126870" y="15620"/>
                </a:lnTo>
                <a:lnTo>
                  <a:pt x="1286256" y="20065"/>
                </a:lnTo>
                <a:lnTo>
                  <a:pt x="1458468" y="28955"/>
                </a:lnTo>
                <a:lnTo>
                  <a:pt x="1641348" y="40131"/>
                </a:lnTo>
                <a:lnTo>
                  <a:pt x="1834769" y="58038"/>
                </a:lnTo>
                <a:lnTo>
                  <a:pt x="2041017" y="78104"/>
                </a:lnTo>
                <a:lnTo>
                  <a:pt x="2259965" y="102615"/>
                </a:lnTo>
                <a:lnTo>
                  <a:pt x="2489581" y="131571"/>
                </a:lnTo>
                <a:lnTo>
                  <a:pt x="2731897" y="167385"/>
                </a:lnTo>
                <a:lnTo>
                  <a:pt x="2984881" y="207517"/>
                </a:lnTo>
                <a:lnTo>
                  <a:pt x="3250692" y="254380"/>
                </a:lnTo>
                <a:lnTo>
                  <a:pt x="3529203" y="310133"/>
                </a:lnTo>
                <a:lnTo>
                  <a:pt x="3820413" y="370331"/>
                </a:lnTo>
                <a:lnTo>
                  <a:pt x="4124452" y="437260"/>
                </a:lnTo>
                <a:lnTo>
                  <a:pt x="4441189" y="513206"/>
                </a:lnTo>
                <a:lnTo>
                  <a:pt x="4770755" y="595756"/>
                </a:lnTo>
                <a:lnTo>
                  <a:pt x="5113020" y="687196"/>
                </a:lnTo>
                <a:lnTo>
                  <a:pt x="5467984" y="787653"/>
                </a:lnTo>
              </a:path>
              <a:path w="6089015" h="788035">
                <a:moveTo>
                  <a:pt x="2780792" y="651509"/>
                </a:moveTo>
                <a:lnTo>
                  <a:pt x="2876423" y="624713"/>
                </a:lnTo>
                <a:lnTo>
                  <a:pt x="3138043" y="555625"/>
                </a:lnTo>
                <a:lnTo>
                  <a:pt x="3318637" y="508761"/>
                </a:lnTo>
                <a:lnTo>
                  <a:pt x="3527044" y="457453"/>
                </a:lnTo>
                <a:lnTo>
                  <a:pt x="3758819" y="401573"/>
                </a:lnTo>
                <a:lnTo>
                  <a:pt x="4007484" y="341375"/>
                </a:lnTo>
                <a:lnTo>
                  <a:pt x="4271136" y="283336"/>
                </a:lnTo>
                <a:lnTo>
                  <a:pt x="4541138" y="225297"/>
                </a:lnTo>
                <a:lnTo>
                  <a:pt x="4817490" y="171830"/>
                </a:lnTo>
                <a:lnTo>
                  <a:pt x="5091683" y="120522"/>
                </a:lnTo>
                <a:lnTo>
                  <a:pt x="5227828" y="98170"/>
                </a:lnTo>
                <a:lnTo>
                  <a:pt x="5359654" y="75818"/>
                </a:lnTo>
                <a:lnTo>
                  <a:pt x="5491480" y="58038"/>
                </a:lnTo>
                <a:lnTo>
                  <a:pt x="5618987" y="40131"/>
                </a:lnTo>
                <a:lnTo>
                  <a:pt x="5744463" y="26796"/>
                </a:lnTo>
                <a:lnTo>
                  <a:pt x="5863462" y="15620"/>
                </a:lnTo>
                <a:lnTo>
                  <a:pt x="5978271" y="6730"/>
                </a:lnTo>
                <a:lnTo>
                  <a:pt x="608876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11670" y="1679447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50" y="365887"/>
            <a:ext cx="7905699" cy="1977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6978" y="1087882"/>
            <a:ext cx="7610475" cy="1795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670" y="228600"/>
            <a:ext cx="8723630" cy="6457315"/>
            <a:chOff x="211670" y="228600"/>
            <a:chExt cx="8723630" cy="6457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228600"/>
              <a:ext cx="8695944" cy="60350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54978" y="5499227"/>
              <a:ext cx="2880360" cy="715010"/>
            </a:xfrm>
            <a:custGeom>
              <a:avLst/>
              <a:gdLst/>
              <a:ahLst/>
              <a:cxnLst/>
              <a:rect l="l" t="t" r="r" b="b"/>
              <a:pathLst>
                <a:path w="2880359" h="715010">
                  <a:moveTo>
                    <a:pt x="2880105" y="0"/>
                  </a:moveTo>
                  <a:lnTo>
                    <a:pt x="2873629" y="0"/>
                  </a:lnTo>
                  <a:lnTo>
                    <a:pt x="2752344" y="20066"/>
                  </a:lnTo>
                  <a:lnTo>
                    <a:pt x="2628900" y="42418"/>
                  </a:lnTo>
                  <a:lnTo>
                    <a:pt x="2373376" y="91554"/>
                  </a:lnTo>
                  <a:lnTo>
                    <a:pt x="2105279" y="149644"/>
                  </a:lnTo>
                  <a:lnTo>
                    <a:pt x="1824227" y="216674"/>
                  </a:lnTo>
                  <a:lnTo>
                    <a:pt x="1566672" y="281470"/>
                  </a:lnTo>
                  <a:lnTo>
                    <a:pt x="842899" y="444563"/>
                  </a:lnTo>
                  <a:lnTo>
                    <a:pt x="621538" y="489242"/>
                  </a:lnTo>
                  <a:lnTo>
                    <a:pt x="200025" y="567448"/>
                  </a:lnTo>
                  <a:lnTo>
                    <a:pt x="0" y="600951"/>
                  </a:lnTo>
                  <a:lnTo>
                    <a:pt x="138303" y="621068"/>
                  </a:lnTo>
                  <a:lnTo>
                    <a:pt x="270256" y="638937"/>
                  </a:lnTo>
                  <a:lnTo>
                    <a:pt x="398018" y="654583"/>
                  </a:lnTo>
                  <a:lnTo>
                    <a:pt x="644905" y="681393"/>
                  </a:lnTo>
                  <a:lnTo>
                    <a:pt x="874776" y="699262"/>
                  </a:lnTo>
                  <a:lnTo>
                    <a:pt x="985520" y="705967"/>
                  </a:lnTo>
                  <a:lnTo>
                    <a:pt x="1094104" y="710438"/>
                  </a:lnTo>
                  <a:lnTo>
                    <a:pt x="1298448" y="714895"/>
                  </a:lnTo>
                  <a:lnTo>
                    <a:pt x="1396365" y="714895"/>
                  </a:lnTo>
                  <a:lnTo>
                    <a:pt x="1585849" y="710438"/>
                  </a:lnTo>
                  <a:lnTo>
                    <a:pt x="1675256" y="705967"/>
                  </a:lnTo>
                  <a:lnTo>
                    <a:pt x="1845564" y="692556"/>
                  </a:lnTo>
                  <a:lnTo>
                    <a:pt x="1928495" y="683628"/>
                  </a:lnTo>
                  <a:lnTo>
                    <a:pt x="2086102" y="661276"/>
                  </a:lnTo>
                  <a:lnTo>
                    <a:pt x="2235073" y="634466"/>
                  </a:lnTo>
                  <a:lnTo>
                    <a:pt x="2375535" y="603186"/>
                  </a:lnTo>
                  <a:lnTo>
                    <a:pt x="2509647" y="567448"/>
                  </a:lnTo>
                  <a:lnTo>
                    <a:pt x="2637409" y="527227"/>
                  </a:lnTo>
                  <a:lnTo>
                    <a:pt x="2758694" y="482549"/>
                  </a:lnTo>
                  <a:lnTo>
                    <a:pt x="2875788" y="435622"/>
                  </a:lnTo>
                  <a:lnTo>
                    <a:pt x="2880105" y="433387"/>
                  </a:lnTo>
                  <a:lnTo>
                    <a:pt x="2880105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2422" y="5370703"/>
              <a:ext cx="5551805" cy="851535"/>
            </a:xfrm>
            <a:custGeom>
              <a:avLst/>
              <a:gdLst/>
              <a:ahLst/>
              <a:cxnLst/>
              <a:rect l="l" t="t" r="r" b="b"/>
              <a:pathLst>
                <a:path w="5551805" h="851535">
                  <a:moveTo>
                    <a:pt x="853566" y="0"/>
                  </a:moveTo>
                  <a:lnTo>
                    <a:pt x="685418" y="0"/>
                  </a:lnTo>
                  <a:lnTo>
                    <a:pt x="527938" y="4445"/>
                  </a:lnTo>
                  <a:lnTo>
                    <a:pt x="381000" y="11176"/>
                  </a:lnTo>
                  <a:lnTo>
                    <a:pt x="244728" y="22352"/>
                  </a:lnTo>
                  <a:lnTo>
                    <a:pt x="117093" y="35814"/>
                  </a:lnTo>
                  <a:lnTo>
                    <a:pt x="0" y="53594"/>
                  </a:lnTo>
                  <a:lnTo>
                    <a:pt x="334137" y="96139"/>
                  </a:lnTo>
                  <a:lnTo>
                    <a:pt x="693927" y="156464"/>
                  </a:lnTo>
                  <a:lnTo>
                    <a:pt x="1079246" y="234607"/>
                  </a:lnTo>
                  <a:lnTo>
                    <a:pt x="1283589" y="279285"/>
                  </a:lnTo>
                  <a:lnTo>
                    <a:pt x="1868931" y="422275"/>
                  </a:lnTo>
                  <a:lnTo>
                    <a:pt x="2562987" y="576440"/>
                  </a:lnTo>
                  <a:lnTo>
                    <a:pt x="2726816" y="607720"/>
                  </a:lnTo>
                  <a:lnTo>
                    <a:pt x="2882265" y="639000"/>
                  </a:lnTo>
                  <a:lnTo>
                    <a:pt x="3035554" y="668045"/>
                  </a:lnTo>
                  <a:lnTo>
                    <a:pt x="3329304" y="717194"/>
                  </a:lnTo>
                  <a:lnTo>
                    <a:pt x="3469766" y="739533"/>
                  </a:lnTo>
                  <a:lnTo>
                    <a:pt x="3737991" y="775284"/>
                  </a:lnTo>
                  <a:lnTo>
                    <a:pt x="3991229" y="806564"/>
                  </a:lnTo>
                  <a:lnTo>
                    <a:pt x="4112641" y="817727"/>
                  </a:lnTo>
                  <a:lnTo>
                    <a:pt x="4342510" y="835609"/>
                  </a:lnTo>
                  <a:lnTo>
                    <a:pt x="4453255" y="842302"/>
                  </a:lnTo>
                  <a:lnTo>
                    <a:pt x="4666107" y="851242"/>
                  </a:lnTo>
                  <a:lnTo>
                    <a:pt x="4864100" y="851242"/>
                  </a:lnTo>
                  <a:lnTo>
                    <a:pt x="5051425" y="846772"/>
                  </a:lnTo>
                  <a:lnTo>
                    <a:pt x="5140833" y="842302"/>
                  </a:lnTo>
                  <a:lnTo>
                    <a:pt x="5228082" y="835609"/>
                  </a:lnTo>
                  <a:lnTo>
                    <a:pt x="5474970" y="808799"/>
                  </a:lnTo>
                  <a:lnTo>
                    <a:pt x="5551551" y="797623"/>
                  </a:lnTo>
                  <a:lnTo>
                    <a:pt x="5304662" y="766343"/>
                  </a:lnTo>
                  <a:lnTo>
                    <a:pt x="5042916" y="728357"/>
                  </a:lnTo>
                  <a:lnTo>
                    <a:pt x="4474463" y="630059"/>
                  </a:lnTo>
                  <a:lnTo>
                    <a:pt x="3840099" y="498246"/>
                  </a:lnTo>
                  <a:lnTo>
                    <a:pt x="2854579" y="263652"/>
                  </a:lnTo>
                  <a:lnTo>
                    <a:pt x="2586354" y="205613"/>
                  </a:lnTo>
                  <a:lnTo>
                    <a:pt x="2330957" y="156464"/>
                  </a:lnTo>
                  <a:lnTo>
                    <a:pt x="2207387" y="134112"/>
                  </a:lnTo>
                  <a:lnTo>
                    <a:pt x="2086102" y="113919"/>
                  </a:lnTo>
                  <a:lnTo>
                    <a:pt x="1969007" y="96139"/>
                  </a:lnTo>
                  <a:lnTo>
                    <a:pt x="1630552" y="51435"/>
                  </a:lnTo>
                  <a:lnTo>
                    <a:pt x="1419860" y="31242"/>
                  </a:lnTo>
                  <a:lnTo>
                    <a:pt x="1221866" y="15621"/>
                  </a:lnTo>
                  <a:lnTo>
                    <a:pt x="1032382" y="4445"/>
                  </a:lnTo>
                  <a:lnTo>
                    <a:pt x="853566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099" y="5369559"/>
              <a:ext cx="6096635" cy="789305"/>
            </a:xfrm>
            <a:custGeom>
              <a:avLst/>
              <a:gdLst/>
              <a:ahLst/>
              <a:cxnLst/>
              <a:rect l="l" t="t" r="r" b="b"/>
              <a:pathLst>
                <a:path w="6096634" h="789304">
                  <a:moveTo>
                    <a:pt x="0" y="91693"/>
                  </a:moveTo>
                  <a:lnTo>
                    <a:pt x="19176" y="87121"/>
                  </a:lnTo>
                  <a:lnTo>
                    <a:pt x="76581" y="75945"/>
                  </a:lnTo>
                  <a:lnTo>
                    <a:pt x="174498" y="60324"/>
                  </a:lnTo>
                  <a:lnTo>
                    <a:pt x="238379" y="51434"/>
                  </a:lnTo>
                  <a:lnTo>
                    <a:pt x="312927" y="42544"/>
                  </a:lnTo>
                  <a:lnTo>
                    <a:pt x="395858" y="35813"/>
                  </a:lnTo>
                  <a:lnTo>
                    <a:pt x="491744" y="29082"/>
                  </a:lnTo>
                  <a:lnTo>
                    <a:pt x="596011" y="22351"/>
                  </a:lnTo>
                  <a:lnTo>
                    <a:pt x="713104" y="17906"/>
                  </a:lnTo>
                  <a:lnTo>
                    <a:pt x="840866" y="15620"/>
                  </a:lnTo>
                  <a:lnTo>
                    <a:pt x="979170" y="13461"/>
                  </a:lnTo>
                  <a:lnTo>
                    <a:pt x="1128140" y="15620"/>
                  </a:lnTo>
                  <a:lnTo>
                    <a:pt x="1287779" y="20192"/>
                  </a:lnTo>
                  <a:lnTo>
                    <a:pt x="1460246" y="29082"/>
                  </a:lnTo>
                  <a:lnTo>
                    <a:pt x="1643379" y="40258"/>
                  </a:lnTo>
                  <a:lnTo>
                    <a:pt x="1837054" y="58165"/>
                  </a:lnTo>
                  <a:lnTo>
                    <a:pt x="2043557" y="78231"/>
                  </a:lnTo>
                  <a:lnTo>
                    <a:pt x="2262759" y="102869"/>
                  </a:lnTo>
                  <a:lnTo>
                    <a:pt x="2492629" y="131825"/>
                  </a:lnTo>
                  <a:lnTo>
                    <a:pt x="2735326" y="167639"/>
                  </a:lnTo>
                  <a:lnTo>
                    <a:pt x="2988691" y="207771"/>
                  </a:lnTo>
                  <a:lnTo>
                    <a:pt x="3254755" y="254736"/>
                  </a:lnTo>
                  <a:lnTo>
                    <a:pt x="3533648" y="310591"/>
                  </a:lnTo>
                  <a:lnTo>
                    <a:pt x="3825240" y="370916"/>
                  </a:lnTo>
                  <a:lnTo>
                    <a:pt x="4129658" y="437946"/>
                  </a:lnTo>
                  <a:lnTo>
                    <a:pt x="4446778" y="513905"/>
                  </a:lnTo>
                  <a:lnTo>
                    <a:pt x="4776724" y="596569"/>
                  </a:lnTo>
                  <a:lnTo>
                    <a:pt x="5119497" y="688174"/>
                  </a:lnTo>
                  <a:lnTo>
                    <a:pt x="5474970" y="788708"/>
                  </a:lnTo>
                </a:path>
                <a:path w="6096634" h="789304">
                  <a:moveTo>
                    <a:pt x="2784348" y="652424"/>
                  </a:moveTo>
                  <a:lnTo>
                    <a:pt x="2880105" y="625614"/>
                  </a:lnTo>
                  <a:lnTo>
                    <a:pt x="3141979" y="556361"/>
                  </a:lnTo>
                  <a:lnTo>
                    <a:pt x="3322828" y="509435"/>
                  </a:lnTo>
                  <a:lnTo>
                    <a:pt x="3531489" y="458050"/>
                  </a:lnTo>
                  <a:lnTo>
                    <a:pt x="3763518" y="402196"/>
                  </a:lnTo>
                  <a:lnTo>
                    <a:pt x="4012565" y="341871"/>
                  </a:lnTo>
                  <a:lnTo>
                    <a:pt x="4276471" y="283781"/>
                  </a:lnTo>
                  <a:lnTo>
                    <a:pt x="4546854" y="225691"/>
                  </a:lnTo>
                  <a:lnTo>
                    <a:pt x="4823586" y="172084"/>
                  </a:lnTo>
                  <a:lnTo>
                    <a:pt x="5098160" y="120649"/>
                  </a:lnTo>
                  <a:lnTo>
                    <a:pt x="5234432" y="98297"/>
                  </a:lnTo>
                  <a:lnTo>
                    <a:pt x="5366384" y="75945"/>
                  </a:lnTo>
                  <a:lnTo>
                    <a:pt x="5498338" y="58165"/>
                  </a:lnTo>
                  <a:lnTo>
                    <a:pt x="5626100" y="40258"/>
                  </a:lnTo>
                  <a:lnTo>
                    <a:pt x="5751703" y="26796"/>
                  </a:lnTo>
                  <a:lnTo>
                    <a:pt x="5870956" y="15620"/>
                  </a:lnTo>
                  <a:lnTo>
                    <a:pt x="5985891" y="6730"/>
                  </a:lnTo>
                  <a:lnTo>
                    <a:pt x="609650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670" y="5353939"/>
              <a:ext cx="8723630" cy="1332230"/>
            </a:xfrm>
            <a:custGeom>
              <a:avLst/>
              <a:gdLst/>
              <a:ahLst/>
              <a:cxnLst/>
              <a:rect l="l" t="t" r="r" b="b"/>
              <a:pathLst>
                <a:path w="8723630" h="1332229">
                  <a:moveTo>
                    <a:pt x="1556042" y="0"/>
                  </a:moveTo>
                  <a:lnTo>
                    <a:pt x="1402753" y="0"/>
                  </a:lnTo>
                  <a:lnTo>
                    <a:pt x="1258100" y="4445"/>
                  </a:lnTo>
                  <a:lnTo>
                    <a:pt x="1121829" y="11176"/>
                  </a:lnTo>
                  <a:lnTo>
                    <a:pt x="874890" y="33528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677"/>
                  </a:lnTo>
                  <a:lnTo>
                    <a:pt x="478955" y="102743"/>
                  </a:lnTo>
                  <a:lnTo>
                    <a:pt x="398056" y="120650"/>
                  </a:lnTo>
                  <a:lnTo>
                    <a:pt x="327812" y="140716"/>
                  </a:lnTo>
                  <a:lnTo>
                    <a:pt x="206476" y="178816"/>
                  </a:lnTo>
                  <a:lnTo>
                    <a:pt x="157518" y="196596"/>
                  </a:lnTo>
                  <a:lnTo>
                    <a:pt x="51079" y="241312"/>
                  </a:lnTo>
                  <a:lnTo>
                    <a:pt x="0" y="268122"/>
                  </a:lnTo>
                  <a:lnTo>
                    <a:pt x="0" y="1331607"/>
                  </a:lnTo>
                  <a:lnTo>
                    <a:pt x="8719096" y="1331607"/>
                  </a:lnTo>
                  <a:lnTo>
                    <a:pt x="8723414" y="1324902"/>
                  </a:lnTo>
                  <a:lnTo>
                    <a:pt x="8723414" y="851255"/>
                  </a:lnTo>
                  <a:lnTo>
                    <a:pt x="7182142" y="851255"/>
                  </a:lnTo>
                  <a:lnTo>
                    <a:pt x="7043839" y="849020"/>
                  </a:lnTo>
                  <a:lnTo>
                    <a:pt x="6899059" y="844550"/>
                  </a:lnTo>
                  <a:lnTo>
                    <a:pt x="6750088" y="837844"/>
                  </a:lnTo>
                  <a:lnTo>
                    <a:pt x="6594640" y="826681"/>
                  </a:lnTo>
                  <a:lnTo>
                    <a:pt x="6260503" y="793165"/>
                  </a:lnTo>
                  <a:lnTo>
                    <a:pt x="5900712" y="746239"/>
                  </a:lnTo>
                  <a:lnTo>
                    <a:pt x="5709196" y="717194"/>
                  </a:lnTo>
                  <a:lnTo>
                    <a:pt x="5509044" y="683691"/>
                  </a:lnTo>
                  <a:lnTo>
                    <a:pt x="5302542" y="645706"/>
                  </a:lnTo>
                  <a:lnTo>
                    <a:pt x="4861979" y="558571"/>
                  </a:lnTo>
                  <a:lnTo>
                    <a:pt x="4387253" y="453567"/>
                  </a:lnTo>
                  <a:lnTo>
                    <a:pt x="4136047" y="395478"/>
                  </a:lnTo>
                  <a:lnTo>
                    <a:pt x="3614458" y="268122"/>
                  </a:lnTo>
                  <a:lnTo>
                    <a:pt x="3122841" y="165354"/>
                  </a:lnTo>
                  <a:lnTo>
                    <a:pt x="2892844" y="125095"/>
                  </a:lnTo>
                  <a:lnTo>
                    <a:pt x="2673642" y="91567"/>
                  </a:lnTo>
                  <a:lnTo>
                    <a:pt x="2462949" y="62611"/>
                  </a:lnTo>
                  <a:lnTo>
                    <a:pt x="2262797" y="40259"/>
                  </a:lnTo>
                  <a:lnTo>
                    <a:pt x="2073313" y="22352"/>
                  </a:lnTo>
                  <a:lnTo>
                    <a:pt x="1719999" y="2286"/>
                  </a:lnTo>
                  <a:lnTo>
                    <a:pt x="1556042" y="0"/>
                  </a:lnTo>
                  <a:close/>
                </a:path>
                <a:path w="8723630" h="1332229">
                  <a:moveTo>
                    <a:pt x="8723414" y="569747"/>
                  </a:moveTo>
                  <a:lnTo>
                    <a:pt x="8638197" y="605485"/>
                  </a:lnTo>
                  <a:lnTo>
                    <a:pt x="8557298" y="636765"/>
                  </a:lnTo>
                  <a:lnTo>
                    <a:pt x="8472208" y="665810"/>
                  </a:lnTo>
                  <a:lnTo>
                    <a:pt x="8295551" y="719429"/>
                  </a:lnTo>
                  <a:lnTo>
                    <a:pt x="8201825" y="744016"/>
                  </a:lnTo>
                  <a:lnTo>
                    <a:pt x="8005991" y="784225"/>
                  </a:lnTo>
                  <a:lnTo>
                    <a:pt x="7901724" y="802093"/>
                  </a:lnTo>
                  <a:lnTo>
                    <a:pt x="7680363" y="828916"/>
                  </a:lnTo>
                  <a:lnTo>
                    <a:pt x="7441857" y="846785"/>
                  </a:lnTo>
                  <a:lnTo>
                    <a:pt x="7314222" y="851255"/>
                  </a:lnTo>
                  <a:lnTo>
                    <a:pt x="8723414" y="851255"/>
                  </a:lnTo>
                  <a:lnTo>
                    <a:pt x="8723414" y="5697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766978" y="1087882"/>
            <a:ext cx="7610475" cy="13522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dirty="0" smtClean="0"/>
              <a:t>«</a:t>
            </a:r>
            <a:r>
              <a:rPr dirty="0"/>
              <a:t>Взаимодействие </a:t>
            </a:r>
            <a:r>
              <a:rPr spc="-5" dirty="0"/>
              <a:t>воспитателя </a:t>
            </a:r>
            <a:r>
              <a:rPr dirty="0"/>
              <a:t>и музыкального </a:t>
            </a:r>
            <a:r>
              <a:rPr spc="-615" dirty="0"/>
              <a:t> </a:t>
            </a:r>
            <a:r>
              <a:rPr dirty="0"/>
              <a:t>руководителя в музыкально- </a:t>
            </a:r>
            <a:r>
              <a:rPr spc="5" dirty="0"/>
              <a:t> </a:t>
            </a:r>
            <a:r>
              <a:rPr spc="-5" dirty="0"/>
              <a:t>театрализованной</a:t>
            </a:r>
            <a:r>
              <a:rPr spc="-30" dirty="0"/>
              <a:t> </a:t>
            </a:r>
            <a:r>
              <a:rPr spc="-5" dirty="0"/>
              <a:t>деятельности детей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73185" y="2455795"/>
            <a:ext cx="4798060" cy="1047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  <a:latin typeface="Candara"/>
                <a:cs typeface="Candara"/>
              </a:rPr>
              <a:t>дошкольного</a:t>
            </a:r>
            <a:r>
              <a:rPr sz="290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andara"/>
                <a:cs typeface="Candara"/>
              </a:rPr>
              <a:t>возраста»</a:t>
            </a:r>
            <a:endParaRPr sz="2900" dirty="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2000" spc="-5" dirty="0">
                <a:solidFill>
                  <a:srgbClr val="FFFFFF"/>
                </a:solidFill>
                <a:latin typeface="Candara"/>
                <a:cs typeface="Candara"/>
              </a:rPr>
              <a:t>Подготовила:</a:t>
            </a:r>
            <a:r>
              <a:rPr sz="2000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ndara"/>
                <a:cs typeface="Candara"/>
              </a:rPr>
              <a:t>Воспитатель</a:t>
            </a:r>
            <a:r>
              <a:rPr sz="2000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ndara"/>
                <a:cs typeface="Candara"/>
              </a:rPr>
              <a:t>Коваленко</a:t>
            </a:r>
            <a:r>
              <a:rPr sz="2000" dirty="0">
                <a:solidFill>
                  <a:srgbClr val="FFFFFF"/>
                </a:solidFill>
                <a:latin typeface="Candara"/>
                <a:cs typeface="Candara"/>
              </a:rPr>
              <a:t> М.А.</a:t>
            </a:r>
            <a:endParaRPr sz="2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5777" y="580389"/>
            <a:ext cx="35560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FFFFFF"/>
                </a:solidFill>
                <a:latin typeface="Candara"/>
                <a:cs typeface="Candara"/>
              </a:rPr>
              <a:t>«Театр</a:t>
            </a:r>
            <a:r>
              <a:rPr b="0" spc="-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b="0" dirty="0">
                <a:solidFill>
                  <a:srgbClr val="FFFFFF"/>
                </a:solidFill>
                <a:latin typeface="Candara"/>
                <a:cs typeface="Candara"/>
              </a:rPr>
              <a:t>масок»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4" y="1556791"/>
            <a:ext cx="3714750" cy="4953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7" y="1556791"/>
            <a:ext cx="3714749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6276" y="580389"/>
            <a:ext cx="47155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FFFFFF"/>
                </a:solidFill>
                <a:latin typeface="Candara"/>
                <a:cs typeface="Candara"/>
              </a:rPr>
              <a:t>«Театр</a:t>
            </a:r>
            <a:r>
              <a:rPr b="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b="0" spc="-5" dirty="0">
                <a:solidFill>
                  <a:srgbClr val="FFFFFF"/>
                </a:solidFill>
                <a:latin typeface="Candara"/>
                <a:cs typeface="Candara"/>
              </a:rPr>
              <a:t>за</a:t>
            </a:r>
            <a:r>
              <a:rPr b="0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b="0" dirty="0">
                <a:solidFill>
                  <a:srgbClr val="FFFFFF"/>
                </a:solidFill>
                <a:latin typeface="Candara"/>
                <a:cs typeface="Candara"/>
              </a:rPr>
              <a:t>ширмой»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1556791"/>
            <a:ext cx="3714750" cy="4953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5" y="1556791"/>
            <a:ext cx="371475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1775" y="1484782"/>
            <a:ext cx="3714750" cy="4953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1017" y="580389"/>
            <a:ext cx="50609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solidFill>
                  <a:srgbClr val="FFFFFF"/>
                </a:solidFill>
                <a:latin typeface="Candara"/>
                <a:cs typeface="Candara"/>
              </a:rPr>
              <a:t>«Деревянный</a:t>
            </a:r>
            <a:r>
              <a:rPr b="0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b="0" spc="-5" dirty="0">
                <a:solidFill>
                  <a:srgbClr val="FFFFFF"/>
                </a:solidFill>
                <a:latin typeface="Candara"/>
                <a:cs typeface="Candara"/>
              </a:rPr>
              <a:t>театр»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670" y="228600"/>
            <a:ext cx="8723630" cy="1817370"/>
            <a:chOff x="211670" y="228600"/>
            <a:chExt cx="8723630" cy="1817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54978" y="859408"/>
              <a:ext cx="2880360" cy="715010"/>
            </a:xfrm>
            <a:custGeom>
              <a:avLst/>
              <a:gdLst/>
              <a:ahLst/>
              <a:cxnLst/>
              <a:rect l="l" t="t" r="r" b="b"/>
              <a:pathLst>
                <a:path w="2880359" h="715010">
                  <a:moveTo>
                    <a:pt x="2880105" y="0"/>
                  </a:moveTo>
                  <a:lnTo>
                    <a:pt x="2873629" y="0"/>
                  </a:lnTo>
                  <a:lnTo>
                    <a:pt x="2752344" y="20065"/>
                  </a:lnTo>
                  <a:lnTo>
                    <a:pt x="2628900" y="42417"/>
                  </a:lnTo>
                  <a:lnTo>
                    <a:pt x="2373376" y="91566"/>
                  </a:lnTo>
                  <a:lnTo>
                    <a:pt x="2105279" y="149732"/>
                  </a:lnTo>
                  <a:lnTo>
                    <a:pt x="1824227" y="216662"/>
                  </a:lnTo>
                  <a:lnTo>
                    <a:pt x="1566672" y="281558"/>
                  </a:lnTo>
                  <a:lnTo>
                    <a:pt x="842899" y="444626"/>
                  </a:lnTo>
                  <a:lnTo>
                    <a:pt x="621538" y="489330"/>
                  </a:lnTo>
                  <a:lnTo>
                    <a:pt x="200025" y="567436"/>
                  </a:lnTo>
                  <a:lnTo>
                    <a:pt x="0" y="600963"/>
                  </a:lnTo>
                  <a:lnTo>
                    <a:pt x="138303" y="621156"/>
                  </a:lnTo>
                  <a:lnTo>
                    <a:pt x="270256" y="638937"/>
                  </a:lnTo>
                  <a:lnTo>
                    <a:pt x="398018" y="654685"/>
                  </a:lnTo>
                  <a:lnTo>
                    <a:pt x="644905" y="681481"/>
                  </a:lnTo>
                  <a:lnTo>
                    <a:pt x="874776" y="699262"/>
                  </a:lnTo>
                  <a:lnTo>
                    <a:pt x="985520" y="705992"/>
                  </a:lnTo>
                  <a:lnTo>
                    <a:pt x="1094104" y="710438"/>
                  </a:lnTo>
                  <a:lnTo>
                    <a:pt x="1298448" y="715010"/>
                  </a:lnTo>
                  <a:lnTo>
                    <a:pt x="1396365" y="715010"/>
                  </a:lnTo>
                  <a:lnTo>
                    <a:pt x="1585849" y="710438"/>
                  </a:lnTo>
                  <a:lnTo>
                    <a:pt x="1675256" y="705992"/>
                  </a:lnTo>
                  <a:lnTo>
                    <a:pt x="1845564" y="692657"/>
                  </a:lnTo>
                  <a:lnTo>
                    <a:pt x="1928495" y="683640"/>
                  </a:lnTo>
                  <a:lnTo>
                    <a:pt x="2086102" y="661288"/>
                  </a:lnTo>
                  <a:lnTo>
                    <a:pt x="2235073" y="634491"/>
                  </a:lnTo>
                  <a:lnTo>
                    <a:pt x="2375535" y="603250"/>
                  </a:lnTo>
                  <a:lnTo>
                    <a:pt x="2509647" y="567436"/>
                  </a:lnTo>
                  <a:lnTo>
                    <a:pt x="2637409" y="527303"/>
                  </a:lnTo>
                  <a:lnTo>
                    <a:pt x="2758694" y="482600"/>
                  </a:lnTo>
                  <a:lnTo>
                    <a:pt x="2875788" y="435610"/>
                  </a:lnTo>
                  <a:lnTo>
                    <a:pt x="2880105" y="433450"/>
                  </a:lnTo>
                  <a:lnTo>
                    <a:pt x="2880105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2422" y="730884"/>
              <a:ext cx="5551805" cy="851535"/>
            </a:xfrm>
            <a:custGeom>
              <a:avLst/>
              <a:gdLst/>
              <a:ahLst/>
              <a:cxnLst/>
              <a:rect l="l" t="t" r="r" b="b"/>
              <a:pathLst>
                <a:path w="5551805" h="851535">
                  <a:moveTo>
                    <a:pt x="853566" y="0"/>
                  </a:moveTo>
                  <a:lnTo>
                    <a:pt x="685418" y="0"/>
                  </a:lnTo>
                  <a:lnTo>
                    <a:pt x="527938" y="4572"/>
                  </a:lnTo>
                  <a:lnTo>
                    <a:pt x="381000" y="11175"/>
                  </a:lnTo>
                  <a:lnTo>
                    <a:pt x="244728" y="22351"/>
                  </a:lnTo>
                  <a:lnTo>
                    <a:pt x="117093" y="35813"/>
                  </a:lnTo>
                  <a:lnTo>
                    <a:pt x="0" y="53720"/>
                  </a:lnTo>
                  <a:lnTo>
                    <a:pt x="334137" y="96138"/>
                  </a:lnTo>
                  <a:lnTo>
                    <a:pt x="693927" y="156463"/>
                  </a:lnTo>
                  <a:lnTo>
                    <a:pt x="1079246" y="234695"/>
                  </a:lnTo>
                  <a:lnTo>
                    <a:pt x="1283589" y="279273"/>
                  </a:lnTo>
                  <a:lnTo>
                    <a:pt x="1868931" y="422275"/>
                  </a:lnTo>
                  <a:lnTo>
                    <a:pt x="2562987" y="576452"/>
                  </a:lnTo>
                  <a:lnTo>
                    <a:pt x="2882265" y="639063"/>
                  </a:lnTo>
                  <a:lnTo>
                    <a:pt x="3035554" y="668147"/>
                  </a:lnTo>
                  <a:lnTo>
                    <a:pt x="3329304" y="717295"/>
                  </a:lnTo>
                  <a:lnTo>
                    <a:pt x="3469766" y="739520"/>
                  </a:lnTo>
                  <a:lnTo>
                    <a:pt x="3737991" y="775335"/>
                  </a:lnTo>
                  <a:lnTo>
                    <a:pt x="3991229" y="806576"/>
                  </a:lnTo>
                  <a:lnTo>
                    <a:pt x="4112641" y="817752"/>
                  </a:lnTo>
                  <a:lnTo>
                    <a:pt x="4342510" y="835660"/>
                  </a:lnTo>
                  <a:lnTo>
                    <a:pt x="4453255" y="842390"/>
                  </a:lnTo>
                  <a:lnTo>
                    <a:pt x="4666107" y="851280"/>
                  </a:lnTo>
                  <a:lnTo>
                    <a:pt x="4864100" y="851280"/>
                  </a:lnTo>
                  <a:lnTo>
                    <a:pt x="5051425" y="846836"/>
                  </a:lnTo>
                  <a:lnTo>
                    <a:pt x="5140833" y="842390"/>
                  </a:lnTo>
                  <a:lnTo>
                    <a:pt x="5228082" y="835660"/>
                  </a:lnTo>
                  <a:lnTo>
                    <a:pt x="5474970" y="808863"/>
                  </a:lnTo>
                  <a:lnTo>
                    <a:pt x="5551551" y="797687"/>
                  </a:lnTo>
                  <a:lnTo>
                    <a:pt x="5304662" y="766444"/>
                  </a:lnTo>
                  <a:lnTo>
                    <a:pt x="5042916" y="728472"/>
                  </a:lnTo>
                  <a:lnTo>
                    <a:pt x="4474463" y="630047"/>
                  </a:lnTo>
                  <a:lnTo>
                    <a:pt x="4165854" y="567563"/>
                  </a:lnTo>
                  <a:lnTo>
                    <a:pt x="3840099" y="498348"/>
                  </a:lnTo>
                  <a:lnTo>
                    <a:pt x="2854579" y="263651"/>
                  </a:lnTo>
                  <a:lnTo>
                    <a:pt x="2586354" y="205612"/>
                  </a:lnTo>
                  <a:lnTo>
                    <a:pt x="2330957" y="156463"/>
                  </a:lnTo>
                  <a:lnTo>
                    <a:pt x="2207387" y="134112"/>
                  </a:lnTo>
                  <a:lnTo>
                    <a:pt x="2086102" y="114045"/>
                  </a:lnTo>
                  <a:lnTo>
                    <a:pt x="1969007" y="96138"/>
                  </a:lnTo>
                  <a:lnTo>
                    <a:pt x="1630552" y="51435"/>
                  </a:lnTo>
                  <a:lnTo>
                    <a:pt x="1419860" y="31368"/>
                  </a:lnTo>
                  <a:lnTo>
                    <a:pt x="1221866" y="15748"/>
                  </a:lnTo>
                  <a:lnTo>
                    <a:pt x="1032382" y="4572"/>
                  </a:lnTo>
                  <a:lnTo>
                    <a:pt x="853566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099" y="729869"/>
              <a:ext cx="6096635" cy="788670"/>
            </a:xfrm>
            <a:custGeom>
              <a:avLst/>
              <a:gdLst/>
              <a:ahLst/>
              <a:cxnLst/>
              <a:rect l="l" t="t" r="r" b="b"/>
              <a:pathLst>
                <a:path w="6096634" h="788669">
                  <a:moveTo>
                    <a:pt x="0" y="91566"/>
                  </a:moveTo>
                  <a:lnTo>
                    <a:pt x="19176" y="87121"/>
                  </a:lnTo>
                  <a:lnTo>
                    <a:pt x="76581" y="75945"/>
                  </a:lnTo>
                  <a:lnTo>
                    <a:pt x="174498" y="60325"/>
                  </a:lnTo>
                  <a:lnTo>
                    <a:pt x="238379" y="51307"/>
                  </a:lnTo>
                  <a:lnTo>
                    <a:pt x="312927" y="42417"/>
                  </a:lnTo>
                  <a:lnTo>
                    <a:pt x="395858" y="35686"/>
                  </a:lnTo>
                  <a:lnTo>
                    <a:pt x="491744" y="28955"/>
                  </a:lnTo>
                  <a:lnTo>
                    <a:pt x="596011" y="22351"/>
                  </a:lnTo>
                  <a:lnTo>
                    <a:pt x="713104" y="17779"/>
                  </a:lnTo>
                  <a:lnTo>
                    <a:pt x="840866" y="15620"/>
                  </a:lnTo>
                  <a:lnTo>
                    <a:pt x="979170" y="13334"/>
                  </a:lnTo>
                  <a:lnTo>
                    <a:pt x="1128140" y="15620"/>
                  </a:lnTo>
                  <a:lnTo>
                    <a:pt x="1287779" y="20065"/>
                  </a:lnTo>
                  <a:lnTo>
                    <a:pt x="1460246" y="28955"/>
                  </a:lnTo>
                  <a:lnTo>
                    <a:pt x="1643379" y="40131"/>
                  </a:lnTo>
                  <a:lnTo>
                    <a:pt x="1837054" y="58038"/>
                  </a:lnTo>
                  <a:lnTo>
                    <a:pt x="2043557" y="78104"/>
                  </a:lnTo>
                  <a:lnTo>
                    <a:pt x="2262759" y="102742"/>
                  </a:lnTo>
                  <a:lnTo>
                    <a:pt x="2492629" y="131825"/>
                  </a:lnTo>
                  <a:lnTo>
                    <a:pt x="2735326" y="167512"/>
                  </a:lnTo>
                  <a:lnTo>
                    <a:pt x="2988691" y="207771"/>
                  </a:lnTo>
                  <a:lnTo>
                    <a:pt x="3254755" y="254634"/>
                  </a:lnTo>
                  <a:lnTo>
                    <a:pt x="3533648" y="310514"/>
                  </a:lnTo>
                  <a:lnTo>
                    <a:pt x="3825240" y="370839"/>
                  </a:lnTo>
                  <a:lnTo>
                    <a:pt x="4129658" y="437895"/>
                  </a:lnTo>
                  <a:lnTo>
                    <a:pt x="4446778" y="513841"/>
                  </a:lnTo>
                  <a:lnTo>
                    <a:pt x="4776724" y="596518"/>
                  </a:lnTo>
                  <a:lnTo>
                    <a:pt x="5119497" y="688085"/>
                  </a:lnTo>
                  <a:lnTo>
                    <a:pt x="5474970" y="788669"/>
                  </a:lnTo>
                </a:path>
                <a:path w="6096634" h="788669">
                  <a:moveTo>
                    <a:pt x="2784348" y="652398"/>
                  </a:moveTo>
                  <a:lnTo>
                    <a:pt x="2880105" y="625475"/>
                  </a:lnTo>
                  <a:lnTo>
                    <a:pt x="3141979" y="556259"/>
                  </a:lnTo>
                  <a:lnTo>
                    <a:pt x="3322828" y="509396"/>
                  </a:lnTo>
                  <a:lnTo>
                    <a:pt x="3531489" y="457961"/>
                  </a:lnTo>
                  <a:lnTo>
                    <a:pt x="3763518" y="402081"/>
                  </a:lnTo>
                  <a:lnTo>
                    <a:pt x="4012565" y="341756"/>
                  </a:lnTo>
                  <a:lnTo>
                    <a:pt x="4276471" y="283717"/>
                  </a:lnTo>
                  <a:lnTo>
                    <a:pt x="4546854" y="225551"/>
                  </a:lnTo>
                  <a:lnTo>
                    <a:pt x="4823586" y="171957"/>
                  </a:lnTo>
                  <a:lnTo>
                    <a:pt x="5098160" y="120650"/>
                  </a:lnTo>
                  <a:lnTo>
                    <a:pt x="5234432" y="98297"/>
                  </a:lnTo>
                  <a:lnTo>
                    <a:pt x="5366384" y="75945"/>
                  </a:lnTo>
                  <a:lnTo>
                    <a:pt x="5498338" y="58038"/>
                  </a:lnTo>
                  <a:lnTo>
                    <a:pt x="5626100" y="40131"/>
                  </a:lnTo>
                  <a:lnTo>
                    <a:pt x="5751703" y="26796"/>
                  </a:lnTo>
                  <a:lnTo>
                    <a:pt x="5870956" y="15620"/>
                  </a:lnTo>
                  <a:lnTo>
                    <a:pt x="5985891" y="6603"/>
                  </a:lnTo>
                  <a:lnTo>
                    <a:pt x="609650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670" y="714248"/>
              <a:ext cx="8723630" cy="1331595"/>
            </a:xfrm>
            <a:custGeom>
              <a:avLst/>
              <a:gdLst/>
              <a:ahLst/>
              <a:cxnLst/>
              <a:rect l="l" t="t" r="r" b="b"/>
              <a:pathLst>
                <a:path w="8723630" h="1331595">
                  <a:moveTo>
                    <a:pt x="1556042" y="0"/>
                  </a:moveTo>
                  <a:lnTo>
                    <a:pt x="1402753" y="0"/>
                  </a:lnTo>
                  <a:lnTo>
                    <a:pt x="1258100" y="4444"/>
                  </a:lnTo>
                  <a:lnTo>
                    <a:pt x="1121829" y="11175"/>
                  </a:lnTo>
                  <a:lnTo>
                    <a:pt x="874890" y="33400"/>
                  </a:lnTo>
                  <a:lnTo>
                    <a:pt x="762063" y="49149"/>
                  </a:lnTo>
                  <a:lnTo>
                    <a:pt x="659891" y="64769"/>
                  </a:lnTo>
                  <a:lnTo>
                    <a:pt x="564095" y="82550"/>
                  </a:lnTo>
                  <a:lnTo>
                    <a:pt x="478955" y="102742"/>
                  </a:lnTo>
                  <a:lnTo>
                    <a:pt x="398056" y="120650"/>
                  </a:lnTo>
                  <a:lnTo>
                    <a:pt x="327812" y="140715"/>
                  </a:lnTo>
                  <a:lnTo>
                    <a:pt x="206476" y="178688"/>
                  </a:lnTo>
                  <a:lnTo>
                    <a:pt x="157518" y="196596"/>
                  </a:lnTo>
                  <a:lnTo>
                    <a:pt x="51079" y="241173"/>
                  </a:lnTo>
                  <a:lnTo>
                    <a:pt x="0" y="268097"/>
                  </a:lnTo>
                  <a:lnTo>
                    <a:pt x="0" y="1331467"/>
                  </a:lnTo>
                  <a:lnTo>
                    <a:pt x="8719096" y="1331467"/>
                  </a:lnTo>
                  <a:lnTo>
                    <a:pt x="8723414" y="1324864"/>
                  </a:lnTo>
                  <a:lnTo>
                    <a:pt x="8723414" y="851153"/>
                  </a:lnTo>
                  <a:lnTo>
                    <a:pt x="7182142" y="851153"/>
                  </a:lnTo>
                  <a:lnTo>
                    <a:pt x="7043839" y="848994"/>
                  </a:lnTo>
                  <a:lnTo>
                    <a:pt x="6899059" y="844423"/>
                  </a:lnTo>
                  <a:lnTo>
                    <a:pt x="6750088" y="837818"/>
                  </a:lnTo>
                  <a:lnTo>
                    <a:pt x="6594640" y="826642"/>
                  </a:lnTo>
                  <a:lnTo>
                    <a:pt x="6260503" y="793114"/>
                  </a:lnTo>
                  <a:lnTo>
                    <a:pt x="5900712" y="746125"/>
                  </a:lnTo>
                  <a:lnTo>
                    <a:pt x="5709196" y="717168"/>
                  </a:lnTo>
                  <a:lnTo>
                    <a:pt x="5509044" y="683640"/>
                  </a:lnTo>
                  <a:lnTo>
                    <a:pt x="5302542" y="645667"/>
                  </a:lnTo>
                  <a:lnTo>
                    <a:pt x="4861979" y="558546"/>
                  </a:lnTo>
                  <a:lnTo>
                    <a:pt x="4387253" y="453516"/>
                  </a:lnTo>
                  <a:lnTo>
                    <a:pt x="4136047" y="395350"/>
                  </a:lnTo>
                  <a:lnTo>
                    <a:pt x="3614458" y="268097"/>
                  </a:lnTo>
                  <a:lnTo>
                    <a:pt x="3122841" y="165226"/>
                  </a:lnTo>
                  <a:lnTo>
                    <a:pt x="2892844" y="125094"/>
                  </a:lnTo>
                  <a:lnTo>
                    <a:pt x="2673642" y="91566"/>
                  </a:lnTo>
                  <a:lnTo>
                    <a:pt x="2462949" y="62484"/>
                  </a:lnTo>
                  <a:lnTo>
                    <a:pt x="2262797" y="40131"/>
                  </a:lnTo>
                  <a:lnTo>
                    <a:pt x="2073313" y="22225"/>
                  </a:lnTo>
                  <a:lnTo>
                    <a:pt x="1719999" y="2159"/>
                  </a:lnTo>
                  <a:lnTo>
                    <a:pt x="1556042" y="0"/>
                  </a:lnTo>
                  <a:close/>
                </a:path>
                <a:path w="8723630" h="1331595">
                  <a:moveTo>
                    <a:pt x="8723414" y="569722"/>
                  </a:moveTo>
                  <a:lnTo>
                    <a:pt x="8638197" y="605409"/>
                  </a:lnTo>
                  <a:lnTo>
                    <a:pt x="8557298" y="636651"/>
                  </a:lnTo>
                  <a:lnTo>
                    <a:pt x="8472208" y="665734"/>
                  </a:lnTo>
                  <a:lnTo>
                    <a:pt x="8295551" y="719327"/>
                  </a:lnTo>
                  <a:lnTo>
                    <a:pt x="8201825" y="743965"/>
                  </a:lnTo>
                  <a:lnTo>
                    <a:pt x="8005991" y="784098"/>
                  </a:lnTo>
                  <a:lnTo>
                    <a:pt x="7901724" y="802004"/>
                  </a:lnTo>
                  <a:lnTo>
                    <a:pt x="7680363" y="828801"/>
                  </a:lnTo>
                  <a:lnTo>
                    <a:pt x="7441857" y="846709"/>
                  </a:lnTo>
                  <a:lnTo>
                    <a:pt x="7314222" y="851153"/>
                  </a:lnTo>
                  <a:lnTo>
                    <a:pt x="8723414" y="851153"/>
                  </a:lnTo>
                  <a:lnTo>
                    <a:pt x="8723414" y="569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93444" y="1931034"/>
            <a:ext cx="2622550" cy="318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7800"/>
              </a:lnSpc>
              <a:spcBef>
                <a:spcPts val="100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В</a:t>
            </a:r>
            <a:r>
              <a:rPr sz="18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этой</a:t>
            </a:r>
            <a:r>
              <a:rPr sz="18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книжке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–</a:t>
            </a:r>
            <a:r>
              <a:rPr sz="18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именины,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Много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было</a:t>
            </a:r>
            <a:r>
              <a:rPr sz="18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там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гостей.</a:t>
            </a:r>
            <a:endParaRPr sz="1800" dirty="0">
              <a:latin typeface="Candara"/>
              <a:cs typeface="Candara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А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на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этих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073D86"/>
                </a:solidFill>
                <a:latin typeface="Candara"/>
                <a:cs typeface="Candara"/>
              </a:rPr>
              <a:t>именинах</a:t>
            </a:r>
            <a:endParaRPr sz="1800" dirty="0">
              <a:latin typeface="Candara"/>
              <a:cs typeface="Candara"/>
            </a:endParaRPr>
          </a:p>
          <a:p>
            <a:pPr marL="12700" marR="186690" algn="just">
              <a:lnSpc>
                <a:spcPct val="127800"/>
              </a:lnSpc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Появился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вдруг злодей. </a:t>
            </a:r>
            <a:r>
              <a:rPr sz="1800" spc="-38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Он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хотел</a:t>
            </a:r>
            <a:r>
              <a:rPr sz="18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убить</a:t>
            </a:r>
            <a:r>
              <a:rPr sz="18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хозяйку, </a:t>
            </a:r>
            <a:r>
              <a:rPr sz="1800" spc="-38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Чуть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её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не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погубил.</a:t>
            </a:r>
            <a:endParaRPr sz="1800" dirty="0">
              <a:latin typeface="Candara"/>
              <a:cs typeface="Candara"/>
            </a:endParaRPr>
          </a:p>
          <a:p>
            <a:pPr marL="12700" marR="367665" algn="just">
              <a:lnSpc>
                <a:spcPct val="127800"/>
              </a:lnSpc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Но</a:t>
            </a:r>
            <a:r>
              <a:rPr sz="18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коварному</a:t>
            </a:r>
            <a:r>
              <a:rPr sz="18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злодею </a:t>
            </a:r>
            <a:r>
              <a:rPr sz="1800" spc="-38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Кто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то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голову срубил. </a:t>
            </a:r>
            <a:r>
              <a:rPr sz="1800" spc="-38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(Муха-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Цокотуха)</a:t>
            </a:r>
            <a:endParaRPr sz="1800" dirty="0">
              <a:latin typeface="Candara"/>
              <a:cs typeface="Candar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1375" y="2205354"/>
            <a:ext cx="3905250" cy="30567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28756" y="9724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3.Отгадывали</a:t>
            </a:r>
          </a:p>
          <a:p>
            <a:r>
              <a:rPr lang="ru-RU" dirty="0" smtClean="0"/>
              <a:t>сказочные загадки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670" y="228600"/>
            <a:ext cx="8723630" cy="1817370"/>
            <a:chOff x="211670" y="228600"/>
            <a:chExt cx="8723630" cy="1817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54978" y="859408"/>
              <a:ext cx="2880360" cy="715010"/>
            </a:xfrm>
            <a:custGeom>
              <a:avLst/>
              <a:gdLst/>
              <a:ahLst/>
              <a:cxnLst/>
              <a:rect l="l" t="t" r="r" b="b"/>
              <a:pathLst>
                <a:path w="2880359" h="715010">
                  <a:moveTo>
                    <a:pt x="2880105" y="0"/>
                  </a:moveTo>
                  <a:lnTo>
                    <a:pt x="2873629" y="0"/>
                  </a:lnTo>
                  <a:lnTo>
                    <a:pt x="2752344" y="20065"/>
                  </a:lnTo>
                  <a:lnTo>
                    <a:pt x="2628900" y="42417"/>
                  </a:lnTo>
                  <a:lnTo>
                    <a:pt x="2373376" y="91566"/>
                  </a:lnTo>
                  <a:lnTo>
                    <a:pt x="2105279" y="149732"/>
                  </a:lnTo>
                  <a:lnTo>
                    <a:pt x="1824227" y="216662"/>
                  </a:lnTo>
                  <a:lnTo>
                    <a:pt x="1566672" y="281558"/>
                  </a:lnTo>
                  <a:lnTo>
                    <a:pt x="842899" y="444626"/>
                  </a:lnTo>
                  <a:lnTo>
                    <a:pt x="621538" y="489330"/>
                  </a:lnTo>
                  <a:lnTo>
                    <a:pt x="200025" y="567436"/>
                  </a:lnTo>
                  <a:lnTo>
                    <a:pt x="0" y="600963"/>
                  </a:lnTo>
                  <a:lnTo>
                    <a:pt x="138303" y="621156"/>
                  </a:lnTo>
                  <a:lnTo>
                    <a:pt x="270256" y="638937"/>
                  </a:lnTo>
                  <a:lnTo>
                    <a:pt x="398018" y="654685"/>
                  </a:lnTo>
                  <a:lnTo>
                    <a:pt x="644905" y="681481"/>
                  </a:lnTo>
                  <a:lnTo>
                    <a:pt x="874776" y="699262"/>
                  </a:lnTo>
                  <a:lnTo>
                    <a:pt x="985520" y="705992"/>
                  </a:lnTo>
                  <a:lnTo>
                    <a:pt x="1094104" y="710438"/>
                  </a:lnTo>
                  <a:lnTo>
                    <a:pt x="1298448" y="715010"/>
                  </a:lnTo>
                  <a:lnTo>
                    <a:pt x="1396365" y="715010"/>
                  </a:lnTo>
                  <a:lnTo>
                    <a:pt x="1585849" y="710438"/>
                  </a:lnTo>
                  <a:lnTo>
                    <a:pt x="1675256" y="705992"/>
                  </a:lnTo>
                  <a:lnTo>
                    <a:pt x="1845564" y="692657"/>
                  </a:lnTo>
                  <a:lnTo>
                    <a:pt x="1928495" y="683640"/>
                  </a:lnTo>
                  <a:lnTo>
                    <a:pt x="2086102" y="661288"/>
                  </a:lnTo>
                  <a:lnTo>
                    <a:pt x="2235073" y="634491"/>
                  </a:lnTo>
                  <a:lnTo>
                    <a:pt x="2375535" y="603250"/>
                  </a:lnTo>
                  <a:lnTo>
                    <a:pt x="2509647" y="567436"/>
                  </a:lnTo>
                  <a:lnTo>
                    <a:pt x="2637409" y="527303"/>
                  </a:lnTo>
                  <a:lnTo>
                    <a:pt x="2758694" y="482600"/>
                  </a:lnTo>
                  <a:lnTo>
                    <a:pt x="2875788" y="435610"/>
                  </a:lnTo>
                  <a:lnTo>
                    <a:pt x="2880105" y="433450"/>
                  </a:lnTo>
                  <a:lnTo>
                    <a:pt x="2880105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2422" y="730884"/>
              <a:ext cx="5551805" cy="851535"/>
            </a:xfrm>
            <a:custGeom>
              <a:avLst/>
              <a:gdLst/>
              <a:ahLst/>
              <a:cxnLst/>
              <a:rect l="l" t="t" r="r" b="b"/>
              <a:pathLst>
                <a:path w="5551805" h="851535">
                  <a:moveTo>
                    <a:pt x="853566" y="0"/>
                  </a:moveTo>
                  <a:lnTo>
                    <a:pt x="685418" y="0"/>
                  </a:lnTo>
                  <a:lnTo>
                    <a:pt x="527938" y="4572"/>
                  </a:lnTo>
                  <a:lnTo>
                    <a:pt x="381000" y="11175"/>
                  </a:lnTo>
                  <a:lnTo>
                    <a:pt x="244728" y="22351"/>
                  </a:lnTo>
                  <a:lnTo>
                    <a:pt x="117093" y="35813"/>
                  </a:lnTo>
                  <a:lnTo>
                    <a:pt x="0" y="53720"/>
                  </a:lnTo>
                  <a:lnTo>
                    <a:pt x="334137" y="96138"/>
                  </a:lnTo>
                  <a:lnTo>
                    <a:pt x="693927" y="156463"/>
                  </a:lnTo>
                  <a:lnTo>
                    <a:pt x="1079246" y="234695"/>
                  </a:lnTo>
                  <a:lnTo>
                    <a:pt x="1283589" y="279273"/>
                  </a:lnTo>
                  <a:lnTo>
                    <a:pt x="1868931" y="422275"/>
                  </a:lnTo>
                  <a:lnTo>
                    <a:pt x="2562987" y="576452"/>
                  </a:lnTo>
                  <a:lnTo>
                    <a:pt x="2882265" y="639063"/>
                  </a:lnTo>
                  <a:lnTo>
                    <a:pt x="3035554" y="668147"/>
                  </a:lnTo>
                  <a:lnTo>
                    <a:pt x="3329304" y="717295"/>
                  </a:lnTo>
                  <a:lnTo>
                    <a:pt x="3469766" y="739520"/>
                  </a:lnTo>
                  <a:lnTo>
                    <a:pt x="3737991" y="775335"/>
                  </a:lnTo>
                  <a:lnTo>
                    <a:pt x="3991229" y="806576"/>
                  </a:lnTo>
                  <a:lnTo>
                    <a:pt x="4112641" y="817752"/>
                  </a:lnTo>
                  <a:lnTo>
                    <a:pt x="4342510" y="835660"/>
                  </a:lnTo>
                  <a:lnTo>
                    <a:pt x="4453255" y="842390"/>
                  </a:lnTo>
                  <a:lnTo>
                    <a:pt x="4666107" y="851280"/>
                  </a:lnTo>
                  <a:lnTo>
                    <a:pt x="4864100" y="851280"/>
                  </a:lnTo>
                  <a:lnTo>
                    <a:pt x="5051425" y="846836"/>
                  </a:lnTo>
                  <a:lnTo>
                    <a:pt x="5140833" y="842390"/>
                  </a:lnTo>
                  <a:lnTo>
                    <a:pt x="5228082" y="835660"/>
                  </a:lnTo>
                  <a:lnTo>
                    <a:pt x="5474970" y="808863"/>
                  </a:lnTo>
                  <a:lnTo>
                    <a:pt x="5551551" y="797687"/>
                  </a:lnTo>
                  <a:lnTo>
                    <a:pt x="5304662" y="766444"/>
                  </a:lnTo>
                  <a:lnTo>
                    <a:pt x="5042916" y="728472"/>
                  </a:lnTo>
                  <a:lnTo>
                    <a:pt x="4474463" y="630047"/>
                  </a:lnTo>
                  <a:lnTo>
                    <a:pt x="4165854" y="567563"/>
                  </a:lnTo>
                  <a:lnTo>
                    <a:pt x="3840099" y="498348"/>
                  </a:lnTo>
                  <a:lnTo>
                    <a:pt x="2854579" y="263651"/>
                  </a:lnTo>
                  <a:lnTo>
                    <a:pt x="2586354" y="205612"/>
                  </a:lnTo>
                  <a:lnTo>
                    <a:pt x="2330957" y="156463"/>
                  </a:lnTo>
                  <a:lnTo>
                    <a:pt x="2207387" y="134112"/>
                  </a:lnTo>
                  <a:lnTo>
                    <a:pt x="2086102" y="114045"/>
                  </a:lnTo>
                  <a:lnTo>
                    <a:pt x="1969007" y="96138"/>
                  </a:lnTo>
                  <a:lnTo>
                    <a:pt x="1630552" y="51435"/>
                  </a:lnTo>
                  <a:lnTo>
                    <a:pt x="1419860" y="31368"/>
                  </a:lnTo>
                  <a:lnTo>
                    <a:pt x="1221866" y="15748"/>
                  </a:lnTo>
                  <a:lnTo>
                    <a:pt x="1032382" y="4572"/>
                  </a:lnTo>
                  <a:lnTo>
                    <a:pt x="853566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099" y="729869"/>
              <a:ext cx="6096635" cy="788670"/>
            </a:xfrm>
            <a:custGeom>
              <a:avLst/>
              <a:gdLst/>
              <a:ahLst/>
              <a:cxnLst/>
              <a:rect l="l" t="t" r="r" b="b"/>
              <a:pathLst>
                <a:path w="6096634" h="788669">
                  <a:moveTo>
                    <a:pt x="0" y="91566"/>
                  </a:moveTo>
                  <a:lnTo>
                    <a:pt x="19176" y="87121"/>
                  </a:lnTo>
                  <a:lnTo>
                    <a:pt x="76581" y="75945"/>
                  </a:lnTo>
                  <a:lnTo>
                    <a:pt x="174498" y="60325"/>
                  </a:lnTo>
                  <a:lnTo>
                    <a:pt x="238379" y="51307"/>
                  </a:lnTo>
                  <a:lnTo>
                    <a:pt x="312927" y="42417"/>
                  </a:lnTo>
                  <a:lnTo>
                    <a:pt x="395858" y="35686"/>
                  </a:lnTo>
                  <a:lnTo>
                    <a:pt x="491744" y="28955"/>
                  </a:lnTo>
                  <a:lnTo>
                    <a:pt x="596011" y="22351"/>
                  </a:lnTo>
                  <a:lnTo>
                    <a:pt x="713104" y="17779"/>
                  </a:lnTo>
                  <a:lnTo>
                    <a:pt x="840866" y="15620"/>
                  </a:lnTo>
                  <a:lnTo>
                    <a:pt x="979170" y="13334"/>
                  </a:lnTo>
                  <a:lnTo>
                    <a:pt x="1128140" y="15620"/>
                  </a:lnTo>
                  <a:lnTo>
                    <a:pt x="1287779" y="20065"/>
                  </a:lnTo>
                  <a:lnTo>
                    <a:pt x="1460246" y="28955"/>
                  </a:lnTo>
                  <a:lnTo>
                    <a:pt x="1643379" y="40131"/>
                  </a:lnTo>
                  <a:lnTo>
                    <a:pt x="1837054" y="58038"/>
                  </a:lnTo>
                  <a:lnTo>
                    <a:pt x="2043557" y="78104"/>
                  </a:lnTo>
                  <a:lnTo>
                    <a:pt x="2262759" y="102742"/>
                  </a:lnTo>
                  <a:lnTo>
                    <a:pt x="2492629" y="131825"/>
                  </a:lnTo>
                  <a:lnTo>
                    <a:pt x="2735326" y="167512"/>
                  </a:lnTo>
                  <a:lnTo>
                    <a:pt x="2988691" y="207771"/>
                  </a:lnTo>
                  <a:lnTo>
                    <a:pt x="3254755" y="254634"/>
                  </a:lnTo>
                  <a:lnTo>
                    <a:pt x="3533648" y="310514"/>
                  </a:lnTo>
                  <a:lnTo>
                    <a:pt x="3825240" y="370839"/>
                  </a:lnTo>
                  <a:lnTo>
                    <a:pt x="4129658" y="437895"/>
                  </a:lnTo>
                  <a:lnTo>
                    <a:pt x="4446778" y="513841"/>
                  </a:lnTo>
                  <a:lnTo>
                    <a:pt x="4776724" y="596518"/>
                  </a:lnTo>
                  <a:lnTo>
                    <a:pt x="5119497" y="688085"/>
                  </a:lnTo>
                  <a:lnTo>
                    <a:pt x="5474970" y="788669"/>
                  </a:lnTo>
                </a:path>
                <a:path w="6096634" h="788669">
                  <a:moveTo>
                    <a:pt x="2784348" y="652398"/>
                  </a:moveTo>
                  <a:lnTo>
                    <a:pt x="2880105" y="625475"/>
                  </a:lnTo>
                  <a:lnTo>
                    <a:pt x="3141979" y="556259"/>
                  </a:lnTo>
                  <a:lnTo>
                    <a:pt x="3322828" y="509396"/>
                  </a:lnTo>
                  <a:lnTo>
                    <a:pt x="3531489" y="457961"/>
                  </a:lnTo>
                  <a:lnTo>
                    <a:pt x="3763518" y="402081"/>
                  </a:lnTo>
                  <a:lnTo>
                    <a:pt x="4012565" y="341756"/>
                  </a:lnTo>
                  <a:lnTo>
                    <a:pt x="4276471" y="283717"/>
                  </a:lnTo>
                  <a:lnTo>
                    <a:pt x="4546854" y="225551"/>
                  </a:lnTo>
                  <a:lnTo>
                    <a:pt x="4823586" y="171957"/>
                  </a:lnTo>
                  <a:lnTo>
                    <a:pt x="5098160" y="120650"/>
                  </a:lnTo>
                  <a:lnTo>
                    <a:pt x="5234432" y="98297"/>
                  </a:lnTo>
                  <a:lnTo>
                    <a:pt x="5366384" y="75945"/>
                  </a:lnTo>
                  <a:lnTo>
                    <a:pt x="5498338" y="58038"/>
                  </a:lnTo>
                  <a:lnTo>
                    <a:pt x="5626100" y="40131"/>
                  </a:lnTo>
                  <a:lnTo>
                    <a:pt x="5751703" y="26796"/>
                  </a:lnTo>
                  <a:lnTo>
                    <a:pt x="5870956" y="15620"/>
                  </a:lnTo>
                  <a:lnTo>
                    <a:pt x="5985891" y="6603"/>
                  </a:lnTo>
                  <a:lnTo>
                    <a:pt x="609650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670" y="714248"/>
              <a:ext cx="8723630" cy="1331595"/>
            </a:xfrm>
            <a:custGeom>
              <a:avLst/>
              <a:gdLst/>
              <a:ahLst/>
              <a:cxnLst/>
              <a:rect l="l" t="t" r="r" b="b"/>
              <a:pathLst>
                <a:path w="8723630" h="1331595">
                  <a:moveTo>
                    <a:pt x="1556042" y="0"/>
                  </a:moveTo>
                  <a:lnTo>
                    <a:pt x="1402753" y="0"/>
                  </a:lnTo>
                  <a:lnTo>
                    <a:pt x="1258100" y="4444"/>
                  </a:lnTo>
                  <a:lnTo>
                    <a:pt x="1121829" y="11175"/>
                  </a:lnTo>
                  <a:lnTo>
                    <a:pt x="874890" y="33400"/>
                  </a:lnTo>
                  <a:lnTo>
                    <a:pt x="762063" y="49149"/>
                  </a:lnTo>
                  <a:lnTo>
                    <a:pt x="659891" y="64769"/>
                  </a:lnTo>
                  <a:lnTo>
                    <a:pt x="564095" y="82550"/>
                  </a:lnTo>
                  <a:lnTo>
                    <a:pt x="478955" y="102742"/>
                  </a:lnTo>
                  <a:lnTo>
                    <a:pt x="398056" y="120650"/>
                  </a:lnTo>
                  <a:lnTo>
                    <a:pt x="327812" y="140715"/>
                  </a:lnTo>
                  <a:lnTo>
                    <a:pt x="206476" y="178688"/>
                  </a:lnTo>
                  <a:lnTo>
                    <a:pt x="157518" y="196596"/>
                  </a:lnTo>
                  <a:lnTo>
                    <a:pt x="51079" y="241173"/>
                  </a:lnTo>
                  <a:lnTo>
                    <a:pt x="0" y="268097"/>
                  </a:lnTo>
                  <a:lnTo>
                    <a:pt x="0" y="1331467"/>
                  </a:lnTo>
                  <a:lnTo>
                    <a:pt x="8719096" y="1331467"/>
                  </a:lnTo>
                  <a:lnTo>
                    <a:pt x="8723414" y="1324864"/>
                  </a:lnTo>
                  <a:lnTo>
                    <a:pt x="8723414" y="851153"/>
                  </a:lnTo>
                  <a:lnTo>
                    <a:pt x="7182142" y="851153"/>
                  </a:lnTo>
                  <a:lnTo>
                    <a:pt x="7043839" y="848994"/>
                  </a:lnTo>
                  <a:lnTo>
                    <a:pt x="6899059" y="844423"/>
                  </a:lnTo>
                  <a:lnTo>
                    <a:pt x="6750088" y="837818"/>
                  </a:lnTo>
                  <a:lnTo>
                    <a:pt x="6594640" y="826642"/>
                  </a:lnTo>
                  <a:lnTo>
                    <a:pt x="6260503" y="793114"/>
                  </a:lnTo>
                  <a:lnTo>
                    <a:pt x="5900712" y="746125"/>
                  </a:lnTo>
                  <a:lnTo>
                    <a:pt x="5709196" y="717168"/>
                  </a:lnTo>
                  <a:lnTo>
                    <a:pt x="5509044" y="683640"/>
                  </a:lnTo>
                  <a:lnTo>
                    <a:pt x="5302542" y="645667"/>
                  </a:lnTo>
                  <a:lnTo>
                    <a:pt x="4861979" y="558546"/>
                  </a:lnTo>
                  <a:lnTo>
                    <a:pt x="4387253" y="453516"/>
                  </a:lnTo>
                  <a:lnTo>
                    <a:pt x="4136047" y="395350"/>
                  </a:lnTo>
                  <a:lnTo>
                    <a:pt x="3614458" y="268097"/>
                  </a:lnTo>
                  <a:lnTo>
                    <a:pt x="3122841" y="165226"/>
                  </a:lnTo>
                  <a:lnTo>
                    <a:pt x="2892844" y="125094"/>
                  </a:lnTo>
                  <a:lnTo>
                    <a:pt x="2673642" y="91566"/>
                  </a:lnTo>
                  <a:lnTo>
                    <a:pt x="2462949" y="62484"/>
                  </a:lnTo>
                  <a:lnTo>
                    <a:pt x="2262797" y="40131"/>
                  </a:lnTo>
                  <a:lnTo>
                    <a:pt x="2073313" y="22225"/>
                  </a:lnTo>
                  <a:lnTo>
                    <a:pt x="1719999" y="2159"/>
                  </a:lnTo>
                  <a:lnTo>
                    <a:pt x="1556042" y="0"/>
                  </a:lnTo>
                  <a:close/>
                </a:path>
                <a:path w="8723630" h="1331595">
                  <a:moveTo>
                    <a:pt x="8723414" y="569722"/>
                  </a:moveTo>
                  <a:lnTo>
                    <a:pt x="8638197" y="605409"/>
                  </a:lnTo>
                  <a:lnTo>
                    <a:pt x="8557298" y="636651"/>
                  </a:lnTo>
                  <a:lnTo>
                    <a:pt x="8472208" y="665734"/>
                  </a:lnTo>
                  <a:lnTo>
                    <a:pt x="8295551" y="719327"/>
                  </a:lnTo>
                  <a:lnTo>
                    <a:pt x="8201825" y="743965"/>
                  </a:lnTo>
                  <a:lnTo>
                    <a:pt x="8005991" y="784098"/>
                  </a:lnTo>
                  <a:lnTo>
                    <a:pt x="7901724" y="802004"/>
                  </a:lnTo>
                  <a:lnTo>
                    <a:pt x="7680363" y="828801"/>
                  </a:lnTo>
                  <a:lnTo>
                    <a:pt x="7441857" y="846709"/>
                  </a:lnTo>
                  <a:lnTo>
                    <a:pt x="7314222" y="851153"/>
                  </a:lnTo>
                  <a:lnTo>
                    <a:pt x="8723414" y="851153"/>
                  </a:lnTo>
                  <a:lnTo>
                    <a:pt x="8723414" y="569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93444" y="1931035"/>
            <a:ext cx="2674620" cy="3256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Скок-поскок,</a:t>
            </a:r>
            <a:r>
              <a:rPr sz="1800" spc="-7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скок-</a:t>
            </a:r>
            <a:r>
              <a:rPr sz="18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поскок-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Через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море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и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лесок!</a:t>
            </a:r>
            <a:endParaRPr sz="1800">
              <a:latin typeface="Candara"/>
              <a:cs typeface="Candara"/>
            </a:endParaRPr>
          </a:p>
          <a:p>
            <a:pPr marL="12700" marR="51435">
              <a:lnSpc>
                <a:spcPts val="2550"/>
              </a:lnSpc>
              <a:spcBef>
                <a:spcPts val="140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По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пути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нашел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Жар-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птицу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И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красавицу-девицу,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Ну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а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глупого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царя</a:t>
            </a:r>
            <a:endParaRPr sz="1800">
              <a:latin typeface="Candara"/>
              <a:cs typeface="Candara"/>
            </a:endParaRPr>
          </a:p>
          <a:p>
            <a:pPr marL="12700" marR="286385">
              <a:lnSpc>
                <a:spcPct val="117800"/>
              </a:lnSpc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Обмануть</a:t>
            </a:r>
            <a:r>
              <a:rPr sz="1800" spc="-5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сумел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не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зря.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Так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Иванушке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помог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Умный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маленький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конек,</a:t>
            </a:r>
            <a:endParaRPr sz="1800">
              <a:latin typeface="Candara"/>
              <a:cs typeface="Candara"/>
            </a:endParaRPr>
          </a:p>
          <a:p>
            <a:pPr marL="12700" marR="774700">
              <a:lnSpc>
                <a:spcPct val="117800"/>
              </a:lnSpc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Всем</a:t>
            </a:r>
            <a:r>
              <a:rPr sz="1800" spc="-6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известный</a:t>
            </a:r>
            <a:r>
              <a:rPr sz="1800" spc="-7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…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(Горбунок)</a:t>
            </a:r>
            <a:endParaRPr sz="1800">
              <a:latin typeface="Candara"/>
              <a:cs typeface="Candar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9000" y="1828800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670" y="228600"/>
            <a:ext cx="8723630" cy="1817370"/>
            <a:chOff x="211670" y="228600"/>
            <a:chExt cx="8723630" cy="1817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54978" y="859408"/>
              <a:ext cx="2880360" cy="715010"/>
            </a:xfrm>
            <a:custGeom>
              <a:avLst/>
              <a:gdLst/>
              <a:ahLst/>
              <a:cxnLst/>
              <a:rect l="l" t="t" r="r" b="b"/>
              <a:pathLst>
                <a:path w="2880359" h="715010">
                  <a:moveTo>
                    <a:pt x="2880105" y="0"/>
                  </a:moveTo>
                  <a:lnTo>
                    <a:pt x="2873629" y="0"/>
                  </a:lnTo>
                  <a:lnTo>
                    <a:pt x="2752344" y="20065"/>
                  </a:lnTo>
                  <a:lnTo>
                    <a:pt x="2628900" y="42417"/>
                  </a:lnTo>
                  <a:lnTo>
                    <a:pt x="2373376" y="91566"/>
                  </a:lnTo>
                  <a:lnTo>
                    <a:pt x="2105279" y="149732"/>
                  </a:lnTo>
                  <a:lnTo>
                    <a:pt x="1824227" y="216662"/>
                  </a:lnTo>
                  <a:lnTo>
                    <a:pt x="1566672" y="281558"/>
                  </a:lnTo>
                  <a:lnTo>
                    <a:pt x="842899" y="444626"/>
                  </a:lnTo>
                  <a:lnTo>
                    <a:pt x="621538" y="489330"/>
                  </a:lnTo>
                  <a:lnTo>
                    <a:pt x="200025" y="567436"/>
                  </a:lnTo>
                  <a:lnTo>
                    <a:pt x="0" y="600963"/>
                  </a:lnTo>
                  <a:lnTo>
                    <a:pt x="138303" y="621156"/>
                  </a:lnTo>
                  <a:lnTo>
                    <a:pt x="270256" y="638937"/>
                  </a:lnTo>
                  <a:lnTo>
                    <a:pt x="398018" y="654685"/>
                  </a:lnTo>
                  <a:lnTo>
                    <a:pt x="644905" y="681481"/>
                  </a:lnTo>
                  <a:lnTo>
                    <a:pt x="874776" y="699262"/>
                  </a:lnTo>
                  <a:lnTo>
                    <a:pt x="985520" y="705992"/>
                  </a:lnTo>
                  <a:lnTo>
                    <a:pt x="1094104" y="710438"/>
                  </a:lnTo>
                  <a:lnTo>
                    <a:pt x="1298448" y="715010"/>
                  </a:lnTo>
                  <a:lnTo>
                    <a:pt x="1396365" y="715010"/>
                  </a:lnTo>
                  <a:lnTo>
                    <a:pt x="1585849" y="710438"/>
                  </a:lnTo>
                  <a:lnTo>
                    <a:pt x="1675256" y="705992"/>
                  </a:lnTo>
                  <a:lnTo>
                    <a:pt x="1845564" y="692657"/>
                  </a:lnTo>
                  <a:lnTo>
                    <a:pt x="1928495" y="683640"/>
                  </a:lnTo>
                  <a:lnTo>
                    <a:pt x="2086102" y="661288"/>
                  </a:lnTo>
                  <a:lnTo>
                    <a:pt x="2235073" y="634491"/>
                  </a:lnTo>
                  <a:lnTo>
                    <a:pt x="2375535" y="603250"/>
                  </a:lnTo>
                  <a:lnTo>
                    <a:pt x="2509647" y="567436"/>
                  </a:lnTo>
                  <a:lnTo>
                    <a:pt x="2637409" y="527303"/>
                  </a:lnTo>
                  <a:lnTo>
                    <a:pt x="2758694" y="482600"/>
                  </a:lnTo>
                  <a:lnTo>
                    <a:pt x="2875788" y="435610"/>
                  </a:lnTo>
                  <a:lnTo>
                    <a:pt x="2880105" y="433450"/>
                  </a:lnTo>
                  <a:lnTo>
                    <a:pt x="2880105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2422" y="730884"/>
              <a:ext cx="5551805" cy="851535"/>
            </a:xfrm>
            <a:custGeom>
              <a:avLst/>
              <a:gdLst/>
              <a:ahLst/>
              <a:cxnLst/>
              <a:rect l="l" t="t" r="r" b="b"/>
              <a:pathLst>
                <a:path w="5551805" h="851535">
                  <a:moveTo>
                    <a:pt x="853566" y="0"/>
                  </a:moveTo>
                  <a:lnTo>
                    <a:pt x="685418" y="0"/>
                  </a:lnTo>
                  <a:lnTo>
                    <a:pt x="527938" y="4572"/>
                  </a:lnTo>
                  <a:lnTo>
                    <a:pt x="381000" y="11175"/>
                  </a:lnTo>
                  <a:lnTo>
                    <a:pt x="244728" y="22351"/>
                  </a:lnTo>
                  <a:lnTo>
                    <a:pt x="117093" y="35813"/>
                  </a:lnTo>
                  <a:lnTo>
                    <a:pt x="0" y="53720"/>
                  </a:lnTo>
                  <a:lnTo>
                    <a:pt x="334137" y="96138"/>
                  </a:lnTo>
                  <a:lnTo>
                    <a:pt x="693927" y="156463"/>
                  </a:lnTo>
                  <a:lnTo>
                    <a:pt x="1079246" y="234695"/>
                  </a:lnTo>
                  <a:lnTo>
                    <a:pt x="1283589" y="279273"/>
                  </a:lnTo>
                  <a:lnTo>
                    <a:pt x="1868931" y="422275"/>
                  </a:lnTo>
                  <a:lnTo>
                    <a:pt x="2562987" y="576452"/>
                  </a:lnTo>
                  <a:lnTo>
                    <a:pt x="2882265" y="639063"/>
                  </a:lnTo>
                  <a:lnTo>
                    <a:pt x="3035554" y="668147"/>
                  </a:lnTo>
                  <a:lnTo>
                    <a:pt x="3329304" y="717295"/>
                  </a:lnTo>
                  <a:lnTo>
                    <a:pt x="3469766" y="739520"/>
                  </a:lnTo>
                  <a:lnTo>
                    <a:pt x="3737991" y="775335"/>
                  </a:lnTo>
                  <a:lnTo>
                    <a:pt x="3991229" y="806576"/>
                  </a:lnTo>
                  <a:lnTo>
                    <a:pt x="4112641" y="817752"/>
                  </a:lnTo>
                  <a:lnTo>
                    <a:pt x="4342510" y="835660"/>
                  </a:lnTo>
                  <a:lnTo>
                    <a:pt x="4453255" y="842390"/>
                  </a:lnTo>
                  <a:lnTo>
                    <a:pt x="4666107" y="851280"/>
                  </a:lnTo>
                  <a:lnTo>
                    <a:pt x="4864100" y="851280"/>
                  </a:lnTo>
                  <a:lnTo>
                    <a:pt x="5051425" y="846836"/>
                  </a:lnTo>
                  <a:lnTo>
                    <a:pt x="5140833" y="842390"/>
                  </a:lnTo>
                  <a:lnTo>
                    <a:pt x="5228082" y="835660"/>
                  </a:lnTo>
                  <a:lnTo>
                    <a:pt x="5474970" y="808863"/>
                  </a:lnTo>
                  <a:lnTo>
                    <a:pt x="5551551" y="797687"/>
                  </a:lnTo>
                  <a:lnTo>
                    <a:pt x="5304662" y="766444"/>
                  </a:lnTo>
                  <a:lnTo>
                    <a:pt x="5042916" y="728472"/>
                  </a:lnTo>
                  <a:lnTo>
                    <a:pt x="4474463" y="630047"/>
                  </a:lnTo>
                  <a:lnTo>
                    <a:pt x="4165854" y="567563"/>
                  </a:lnTo>
                  <a:lnTo>
                    <a:pt x="3840099" y="498348"/>
                  </a:lnTo>
                  <a:lnTo>
                    <a:pt x="2854579" y="263651"/>
                  </a:lnTo>
                  <a:lnTo>
                    <a:pt x="2586354" y="205612"/>
                  </a:lnTo>
                  <a:lnTo>
                    <a:pt x="2330957" y="156463"/>
                  </a:lnTo>
                  <a:lnTo>
                    <a:pt x="2207387" y="134112"/>
                  </a:lnTo>
                  <a:lnTo>
                    <a:pt x="2086102" y="114045"/>
                  </a:lnTo>
                  <a:lnTo>
                    <a:pt x="1969007" y="96138"/>
                  </a:lnTo>
                  <a:lnTo>
                    <a:pt x="1630552" y="51435"/>
                  </a:lnTo>
                  <a:lnTo>
                    <a:pt x="1419860" y="31368"/>
                  </a:lnTo>
                  <a:lnTo>
                    <a:pt x="1221866" y="15748"/>
                  </a:lnTo>
                  <a:lnTo>
                    <a:pt x="1032382" y="4572"/>
                  </a:lnTo>
                  <a:lnTo>
                    <a:pt x="853566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099" y="729869"/>
              <a:ext cx="6096635" cy="788670"/>
            </a:xfrm>
            <a:custGeom>
              <a:avLst/>
              <a:gdLst/>
              <a:ahLst/>
              <a:cxnLst/>
              <a:rect l="l" t="t" r="r" b="b"/>
              <a:pathLst>
                <a:path w="6096634" h="788669">
                  <a:moveTo>
                    <a:pt x="0" y="91566"/>
                  </a:moveTo>
                  <a:lnTo>
                    <a:pt x="19176" y="87121"/>
                  </a:lnTo>
                  <a:lnTo>
                    <a:pt x="76581" y="75945"/>
                  </a:lnTo>
                  <a:lnTo>
                    <a:pt x="174498" y="60325"/>
                  </a:lnTo>
                  <a:lnTo>
                    <a:pt x="238379" y="51307"/>
                  </a:lnTo>
                  <a:lnTo>
                    <a:pt x="312927" y="42417"/>
                  </a:lnTo>
                  <a:lnTo>
                    <a:pt x="395858" y="35686"/>
                  </a:lnTo>
                  <a:lnTo>
                    <a:pt x="491744" y="28955"/>
                  </a:lnTo>
                  <a:lnTo>
                    <a:pt x="596011" y="22351"/>
                  </a:lnTo>
                  <a:lnTo>
                    <a:pt x="713104" y="17779"/>
                  </a:lnTo>
                  <a:lnTo>
                    <a:pt x="840866" y="15620"/>
                  </a:lnTo>
                  <a:lnTo>
                    <a:pt x="979170" y="13334"/>
                  </a:lnTo>
                  <a:lnTo>
                    <a:pt x="1128140" y="15620"/>
                  </a:lnTo>
                  <a:lnTo>
                    <a:pt x="1287779" y="20065"/>
                  </a:lnTo>
                  <a:lnTo>
                    <a:pt x="1460246" y="28955"/>
                  </a:lnTo>
                  <a:lnTo>
                    <a:pt x="1643379" y="40131"/>
                  </a:lnTo>
                  <a:lnTo>
                    <a:pt x="1837054" y="58038"/>
                  </a:lnTo>
                  <a:lnTo>
                    <a:pt x="2043557" y="78104"/>
                  </a:lnTo>
                  <a:lnTo>
                    <a:pt x="2262759" y="102742"/>
                  </a:lnTo>
                  <a:lnTo>
                    <a:pt x="2492629" y="131825"/>
                  </a:lnTo>
                  <a:lnTo>
                    <a:pt x="2735326" y="167512"/>
                  </a:lnTo>
                  <a:lnTo>
                    <a:pt x="2988691" y="207771"/>
                  </a:lnTo>
                  <a:lnTo>
                    <a:pt x="3254755" y="254634"/>
                  </a:lnTo>
                  <a:lnTo>
                    <a:pt x="3533648" y="310514"/>
                  </a:lnTo>
                  <a:lnTo>
                    <a:pt x="3825240" y="370839"/>
                  </a:lnTo>
                  <a:lnTo>
                    <a:pt x="4129658" y="437895"/>
                  </a:lnTo>
                  <a:lnTo>
                    <a:pt x="4446778" y="513841"/>
                  </a:lnTo>
                  <a:lnTo>
                    <a:pt x="4776724" y="596518"/>
                  </a:lnTo>
                  <a:lnTo>
                    <a:pt x="5119497" y="688085"/>
                  </a:lnTo>
                  <a:lnTo>
                    <a:pt x="5474970" y="788669"/>
                  </a:lnTo>
                </a:path>
                <a:path w="6096634" h="788669">
                  <a:moveTo>
                    <a:pt x="2784348" y="652398"/>
                  </a:moveTo>
                  <a:lnTo>
                    <a:pt x="2880105" y="625475"/>
                  </a:lnTo>
                  <a:lnTo>
                    <a:pt x="3141979" y="556259"/>
                  </a:lnTo>
                  <a:lnTo>
                    <a:pt x="3322828" y="509396"/>
                  </a:lnTo>
                  <a:lnTo>
                    <a:pt x="3531489" y="457961"/>
                  </a:lnTo>
                  <a:lnTo>
                    <a:pt x="3763518" y="402081"/>
                  </a:lnTo>
                  <a:lnTo>
                    <a:pt x="4012565" y="341756"/>
                  </a:lnTo>
                  <a:lnTo>
                    <a:pt x="4276471" y="283717"/>
                  </a:lnTo>
                  <a:lnTo>
                    <a:pt x="4546854" y="225551"/>
                  </a:lnTo>
                  <a:lnTo>
                    <a:pt x="4823586" y="171957"/>
                  </a:lnTo>
                  <a:lnTo>
                    <a:pt x="5098160" y="120650"/>
                  </a:lnTo>
                  <a:lnTo>
                    <a:pt x="5234432" y="98297"/>
                  </a:lnTo>
                  <a:lnTo>
                    <a:pt x="5366384" y="75945"/>
                  </a:lnTo>
                  <a:lnTo>
                    <a:pt x="5498338" y="58038"/>
                  </a:lnTo>
                  <a:lnTo>
                    <a:pt x="5626100" y="40131"/>
                  </a:lnTo>
                  <a:lnTo>
                    <a:pt x="5751703" y="26796"/>
                  </a:lnTo>
                  <a:lnTo>
                    <a:pt x="5870956" y="15620"/>
                  </a:lnTo>
                  <a:lnTo>
                    <a:pt x="5985891" y="6603"/>
                  </a:lnTo>
                  <a:lnTo>
                    <a:pt x="609650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670" y="714248"/>
              <a:ext cx="8723630" cy="1331595"/>
            </a:xfrm>
            <a:custGeom>
              <a:avLst/>
              <a:gdLst/>
              <a:ahLst/>
              <a:cxnLst/>
              <a:rect l="l" t="t" r="r" b="b"/>
              <a:pathLst>
                <a:path w="8723630" h="1331595">
                  <a:moveTo>
                    <a:pt x="1556042" y="0"/>
                  </a:moveTo>
                  <a:lnTo>
                    <a:pt x="1402753" y="0"/>
                  </a:lnTo>
                  <a:lnTo>
                    <a:pt x="1258100" y="4444"/>
                  </a:lnTo>
                  <a:lnTo>
                    <a:pt x="1121829" y="11175"/>
                  </a:lnTo>
                  <a:lnTo>
                    <a:pt x="874890" y="33400"/>
                  </a:lnTo>
                  <a:lnTo>
                    <a:pt x="762063" y="49149"/>
                  </a:lnTo>
                  <a:lnTo>
                    <a:pt x="659891" y="64769"/>
                  </a:lnTo>
                  <a:lnTo>
                    <a:pt x="564095" y="82550"/>
                  </a:lnTo>
                  <a:lnTo>
                    <a:pt x="478955" y="102742"/>
                  </a:lnTo>
                  <a:lnTo>
                    <a:pt x="398056" y="120650"/>
                  </a:lnTo>
                  <a:lnTo>
                    <a:pt x="327812" y="140715"/>
                  </a:lnTo>
                  <a:lnTo>
                    <a:pt x="206476" y="178688"/>
                  </a:lnTo>
                  <a:lnTo>
                    <a:pt x="157518" y="196596"/>
                  </a:lnTo>
                  <a:lnTo>
                    <a:pt x="51079" y="241173"/>
                  </a:lnTo>
                  <a:lnTo>
                    <a:pt x="0" y="268097"/>
                  </a:lnTo>
                  <a:lnTo>
                    <a:pt x="0" y="1331467"/>
                  </a:lnTo>
                  <a:lnTo>
                    <a:pt x="8719096" y="1331467"/>
                  </a:lnTo>
                  <a:lnTo>
                    <a:pt x="8723414" y="1324864"/>
                  </a:lnTo>
                  <a:lnTo>
                    <a:pt x="8723414" y="851153"/>
                  </a:lnTo>
                  <a:lnTo>
                    <a:pt x="7182142" y="851153"/>
                  </a:lnTo>
                  <a:lnTo>
                    <a:pt x="7043839" y="848994"/>
                  </a:lnTo>
                  <a:lnTo>
                    <a:pt x="6899059" y="844423"/>
                  </a:lnTo>
                  <a:lnTo>
                    <a:pt x="6750088" y="837818"/>
                  </a:lnTo>
                  <a:lnTo>
                    <a:pt x="6594640" y="826642"/>
                  </a:lnTo>
                  <a:lnTo>
                    <a:pt x="6260503" y="793114"/>
                  </a:lnTo>
                  <a:lnTo>
                    <a:pt x="5900712" y="746125"/>
                  </a:lnTo>
                  <a:lnTo>
                    <a:pt x="5709196" y="717168"/>
                  </a:lnTo>
                  <a:lnTo>
                    <a:pt x="5509044" y="683640"/>
                  </a:lnTo>
                  <a:lnTo>
                    <a:pt x="5302542" y="645667"/>
                  </a:lnTo>
                  <a:lnTo>
                    <a:pt x="4861979" y="558546"/>
                  </a:lnTo>
                  <a:lnTo>
                    <a:pt x="4387253" y="453516"/>
                  </a:lnTo>
                  <a:lnTo>
                    <a:pt x="4136047" y="395350"/>
                  </a:lnTo>
                  <a:lnTo>
                    <a:pt x="3614458" y="268097"/>
                  </a:lnTo>
                  <a:lnTo>
                    <a:pt x="3122841" y="165226"/>
                  </a:lnTo>
                  <a:lnTo>
                    <a:pt x="2892844" y="125094"/>
                  </a:lnTo>
                  <a:lnTo>
                    <a:pt x="2673642" y="91566"/>
                  </a:lnTo>
                  <a:lnTo>
                    <a:pt x="2462949" y="62484"/>
                  </a:lnTo>
                  <a:lnTo>
                    <a:pt x="2262797" y="40131"/>
                  </a:lnTo>
                  <a:lnTo>
                    <a:pt x="2073313" y="22225"/>
                  </a:lnTo>
                  <a:lnTo>
                    <a:pt x="1719999" y="2159"/>
                  </a:lnTo>
                  <a:lnTo>
                    <a:pt x="1556042" y="0"/>
                  </a:lnTo>
                  <a:close/>
                </a:path>
                <a:path w="8723630" h="1331595">
                  <a:moveTo>
                    <a:pt x="8723414" y="569722"/>
                  </a:moveTo>
                  <a:lnTo>
                    <a:pt x="8638197" y="605409"/>
                  </a:lnTo>
                  <a:lnTo>
                    <a:pt x="8557298" y="636651"/>
                  </a:lnTo>
                  <a:lnTo>
                    <a:pt x="8472208" y="665734"/>
                  </a:lnTo>
                  <a:lnTo>
                    <a:pt x="8295551" y="719327"/>
                  </a:lnTo>
                  <a:lnTo>
                    <a:pt x="8201825" y="743965"/>
                  </a:lnTo>
                  <a:lnTo>
                    <a:pt x="8005991" y="784098"/>
                  </a:lnTo>
                  <a:lnTo>
                    <a:pt x="7901724" y="802004"/>
                  </a:lnTo>
                  <a:lnTo>
                    <a:pt x="7680363" y="828801"/>
                  </a:lnTo>
                  <a:lnTo>
                    <a:pt x="7441857" y="846709"/>
                  </a:lnTo>
                  <a:lnTo>
                    <a:pt x="7314222" y="851153"/>
                  </a:lnTo>
                  <a:lnTo>
                    <a:pt x="8723414" y="851153"/>
                  </a:lnTo>
                  <a:lnTo>
                    <a:pt x="8723414" y="569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93444" y="1931035"/>
            <a:ext cx="3057525" cy="318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0100">
              <a:lnSpc>
                <a:spcPct val="117800"/>
              </a:lnSpc>
              <a:spcBef>
                <a:spcPts val="100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Кто</a:t>
            </a:r>
            <a:r>
              <a:rPr sz="1800" spc="-5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работать</a:t>
            </a:r>
            <a:r>
              <a:rPr sz="1800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не</a:t>
            </a:r>
            <a:r>
              <a:rPr sz="18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хотел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А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играл</a:t>
            </a:r>
            <a:r>
              <a:rPr sz="18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и</a:t>
            </a:r>
            <a:r>
              <a:rPr sz="18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песни</a:t>
            </a:r>
            <a:r>
              <a:rPr sz="18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пел?</a:t>
            </a:r>
            <a:endParaRPr sz="1800">
              <a:latin typeface="Candara"/>
              <a:cs typeface="Candara"/>
            </a:endParaRPr>
          </a:p>
          <a:p>
            <a:pPr marL="12700" marR="498475">
              <a:lnSpc>
                <a:spcPts val="2550"/>
              </a:lnSpc>
              <a:spcBef>
                <a:spcPts val="140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К</a:t>
            </a:r>
            <a:r>
              <a:rPr sz="18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братцу</a:t>
            </a:r>
            <a:r>
              <a:rPr sz="18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третьему</a:t>
            </a:r>
            <a:r>
              <a:rPr sz="18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потом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Прибежали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в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 новый</a:t>
            </a:r>
            <a:r>
              <a:rPr sz="18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дом.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От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волка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хитрого</a:t>
            </a:r>
            <a:r>
              <a:rPr sz="18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спаслись,</a:t>
            </a:r>
            <a:endParaRPr sz="1800">
              <a:latin typeface="Candara"/>
              <a:cs typeface="Candara"/>
            </a:endParaRPr>
          </a:p>
          <a:p>
            <a:pPr marL="12700" marR="5080">
              <a:lnSpc>
                <a:spcPct val="117800"/>
              </a:lnSpc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Но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долго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хвостиком</a:t>
            </a:r>
            <a:r>
              <a:rPr sz="18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тряслись.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Сказка известна</a:t>
            </a:r>
            <a:r>
              <a:rPr sz="18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любому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ts val="1945"/>
              </a:lnSpc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ребенку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И</a:t>
            </a:r>
            <a:r>
              <a:rPr sz="1800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называется…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(«Три</a:t>
            </a:r>
            <a:r>
              <a:rPr sz="18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поросенка»)</a:t>
            </a:r>
            <a:endParaRPr sz="1800">
              <a:latin typeface="Candara"/>
              <a:cs typeface="Candar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1375" y="2383154"/>
            <a:ext cx="3905250" cy="27011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670" y="228600"/>
            <a:ext cx="8723630" cy="1817370"/>
            <a:chOff x="211670" y="228600"/>
            <a:chExt cx="8723630" cy="1817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54978" y="859408"/>
              <a:ext cx="2880360" cy="715010"/>
            </a:xfrm>
            <a:custGeom>
              <a:avLst/>
              <a:gdLst/>
              <a:ahLst/>
              <a:cxnLst/>
              <a:rect l="l" t="t" r="r" b="b"/>
              <a:pathLst>
                <a:path w="2880359" h="715010">
                  <a:moveTo>
                    <a:pt x="2880105" y="0"/>
                  </a:moveTo>
                  <a:lnTo>
                    <a:pt x="2873629" y="0"/>
                  </a:lnTo>
                  <a:lnTo>
                    <a:pt x="2752344" y="20065"/>
                  </a:lnTo>
                  <a:lnTo>
                    <a:pt x="2628900" y="42417"/>
                  </a:lnTo>
                  <a:lnTo>
                    <a:pt x="2373376" y="91566"/>
                  </a:lnTo>
                  <a:lnTo>
                    <a:pt x="2105279" y="149732"/>
                  </a:lnTo>
                  <a:lnTo>
                    <a:pt x="1824227" y="216662"/>
                  </a:lnTo>
                  <a:lnTo>
                    <a:pt x="1566672" y="281558"/>
                  </a:lnTo>
                  <a:lnTo>
                    <a:pt x="842899" y="444626"/>
                  </a:lnTo>
                  <a:lnTo>
                    <a:pt x="621538" y="489330"/>
                  </a:lnTo>
                  <a:lnTo>
                    <a:pt x="200025" y="567436"/>
                  </a:lnTo>
                  <a:lnTo>
                    <a:pt x="0" y="600963"/>
                  </a:lnTo>
                  <a:lnTo>
                    <a:pt x="138303" y="621156"/>
                  </a:lnTo>
                  <a:lnTo>
                    <a:pt x="270256" y="638937"/>
                  </a:lnTo>
                  <a:lnTo>
                    <a:pt x="398018" y="654685"/>
                  </a:lnTo>
                  <a:lnTo>
                    <a:pt x="644905" y="681481"/>
                  </a:lnTo>
                  <a:lnTo>
                    <a:pt x="874776" y="699262"/>
                  </a:lnTo>
                  <a:lnTo>
                    <a:pt x="985520" y="705992"/>
                  </a:lnTo>
                  <a:lnTo>
                    <a:pt x="1094104" y="710438"/>
                  </a:lnTo>
                  <a:lnTo>
                    <a:pt x="1298448" y="715010"/>
                  </a:lnTo>
                  <a:lnTo>
                    <a:pt x="1396365" y="715010"/>
                  </a:lnTo>
                  <a:lnTo>
                    <a:pt x="1585849" y="710438"/>
                  </a:lnTo>
                  <a:lnTo>
                    <a:pt x="1675256" y="705992"/>
                  </a:lnTo>
                  <a:lnTo>
                    <a:pt x="1845564" y="692657"/>
                  </a:lnTo>
                  <a:lnTo>
                    <a:pt x="1928495" y="683640"/>
                  </a:lnTo>
                  <a:lnTo>
                    <a:pt x="2086102" y="661288"/>
                  </a:lnTo>
                  <a:lnTo>
                    <a:pt x="2235073" y="634491"/>
                  </a:lnTo>
                  <a:lnTo>
                    <a:pt x="2375535" y="603250"/>
                  </a:lnTo>
                  <a:lnTo>
                    <a:pt x="2509647" y="567436"/>
                  </a:lnTo>
                  <a:lnTo>
                    <a:pt x="2637409" y="527303"/>
                  </a:lnTo>
                  <a:lnTo>
                    <a:pt x="2758694" y="482600"/>
                  </a:lnTo>
                  <a:lnTo>
                    <a:pt x="2875788" y="435610"/>
                  </a:lnTo>
                  <a:lnTo>
                    <a:pt x="2880105" y="433450"/>
                  </a:lnTo>
                  <a:lnTo>
                    <a:pt x="2880105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2422" y="730884"/>
              <a:ext cx="5551805" cy="851535"/>
            </a:xfrm>
            <a:custGeom>
              <a:avLst/>
              <a:gdLst/>
              <a:ahLst/>
              <a:cxnLst/>
              <a:rect l="l" t="t" r="r" b="b"/>
              <a:pathLst>
                <a:path w="5551805" h="851535">
                  <a:moveTo>
                    <a:pt x="853566" y="0"/>
                  </a:moveTo>
                  <a:lnTo>
                    <a:pt x="685418" y="0"/>
                  </a:lnTo>
                  <a:lnTo>
                    <a:pt x="527938" y="4572"/>
                  </a:lnTo>
                  <a:lnTo>
                    <a:pt x="381000" y="11175"/>
                  </a:lnTo>
                  <a:lnTo>
                    <a:pt x="244728" y="22351"/>
                  </a:lnTo>
                  <a:lnTo>
                    <a:pt x="117093" y="35813"/>
                  </a:lnTo>
                  <a:lnTo>
                    <a:pt x="0" y="53720"/>
                  </a:lnTo>
                  <a:lnTo>
                    <a:pt x="334137" y="96138"/>
                  </a:lnTo>
                  <a:lnTo>
                    <a:pt x="693927" y="156463"/>
                  </a:lnTo>
                  <a:lnTo>
                    <a:pt x="1079246" y="234695"/>
                  </a:lnTo>
                  <a:lnTo>
                    <a:pt x="1283589" y="279273"/>
                  </a:lnTo>
                  <a:lnTo>
                    <a:pt x="1868931" y="422275"/>
                  </a:lnTo>
                  <a:lnTo>
                    <a:pt x="2562987" y="576452"/>
                  </a:lnTo>
                  <a:lnTo>
                    <a:pt x="2882265" y="639063"/>
                  </a:lnTo>
                  <a:lnTo>
                    <a:pt x="3035554" y="668147"/>
                  </a:lnTo>
                  <a:lnTo>
                    <a:pt x="3329304" y="717295"/>
                  </a:lnTo>
                  <a:lnTo>
                    <a:pt x="3469766" y="739520"/>
                  </a:lnTo>
                  <a:lnTo>
                    <a:pt x="3737991" y="775335"/>
                  </a:lnTo>
                  <a:lnTo>
                    <a:pt x="3991229" y="806576"/>
                  </a:lnTo>
                  <a:lnTo>
                    <a:pt x="4112641" y="817752"/>
                  </a:lnTo>
                  <a:lnTo>
                    <a:pt x="4342510" y="835660"/>
                  </a:lnTo>
                  <a:lnTo>
                    <a:pt x="4453255" y="842390"/>
                  </a:lnTo>
                  <a:lnTo>
                    <a:pt x="4666107" y="851280"/>
                  </a:lnTo>
                  <a:lnTo>
                    <a:pt x="4864100" y="851280"/>
                  </a:lnTo>
                  <a:lnTo>
                    <a:pt x="5051425" y="846836"/>
                  </a:lnTo>
                  <a:lnTo>
                    <a:pt x="5140833" y="842390"/>
                  </a:lnTo>
                  <a:lnTo>
                    <a:pt x="5228082" y="835660"/>
                  </a:lnTo>
                  <a:lnTo>
                    <a:pt x="5474970" y="808863"/>
                  </a:lnTo>
                  <a:lnTo>
                    <a:pt x="5551551" y="797687"/>
                  </a:lnTo>
                  <a:lnTo>
                    <a:pt x="5304662" y="766444"/>
                  </a:lnTo>
                  <a:lnTo>
                    <a:pt x="5042916" y="728472"/>
                  </a:lnTo>
                  <a:lnTo>
                    <a:pt x="4474463" y="630047"/>
                  </a:lnTo>
                  <a:lnTo>
                    <a:pt x="4165854" y="567563"/>
                  </a:lnTo>
                  <a:lnTo>
                    <a:pt x="3840099" y="498348"/>
                  </a:lnTo>
                  <a:lnTo>
                    <a:pt x="2854579" y="263651"/>
                  </a:lnTo>
                  <a:lnTo>
                    <a:pt x="2586354" y="205612"/>
                  </a:lnTo>
                  <a:lnTo>
                    <a:pt x="2330957" y="156463"/>
                  </a:lnTo>
                  <a:lnTo>
                    <a:pt x="2207387" y="134112"/>
                  </a:lnTo>
                  <a:lnTo>
                    <a:pt x="2086102" y="114045"/>
                  </a:lnTo>
                  <a:lnTo>
                    <a:pt x="1969007" y="96138"/>
                  </a:lnTo>
                  <a:lnTo>
                    <a:pt x="1630552" y="51435"/>
                  </a:lnTo>
                  <a:lnTo>
                    <a:pt x="1419860" y="31368"/>
                  </a:lnTo>
                  <a:lnTo>
                    <a:pt x="1221866" y="15748"/>
                  </a:lnTo>
                  <a:lnTo>
                    <a:pt x="1032382" y="4572"/>
                  </a:lnTo>
                  <a:lnTo>
                    <a:pt x="853566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099" y="729869"/>
              <a:ext cx="6096635" cy="788670"/>
            </a:xfrm>
            <a:custGeom>
              <a:avLst/>
              <a:gdLst/>
              <a:ahLst/>
              <a:cxnLst/>
              <a:rect l="l" t="t" r="r" b="b"/>
              <a:pathLst>
                <a:path w="6096634" h="788669">
                  <a:moveTo>
                    <a:pt x="0" y="91566"/>
                  </a:moveTo>
                  <a:lnTo>
                    <a:pt x="19176" y="87121"/>
                  </a:lnTo>
                  <a:lnTo>
                    <a:pt x="76581" y="75945"/>
                  </a:lnTo>
                  <a:lnTo>
                    <a:pt x="174498" y="60325"/>
                  </a:lnTo>
                  <a:lnTo>
                    <a:pt x="238379" y="51307"/>
                  </a:lnTo>
                  <a:lnTo>
                    <a:pt x="312927" y="42417"/>
                  </a:lnTo>
                  <a:lnTo>
                    <a:pt x="395858" y="35686"/>
                  </a:lnTo>
                  <a:lnTo>
                    <a:pt x="491744" y="28955"/>
                  </a:lnTo>
                  <a:lnTo>
                    <a:pt x="596011" y="22351"/>
                  </a:lnTo>
                  <a:lnTo>
                    <a:pt x="713104" y="17779"/>
                  </a:lnTo>
                  <a:lnTo>
                    <a:pt x="840866" y="15620"/>
                  </a:lnTo>
                  <a:lnTo>
                    <a:pt x="979170" y="13334"/>
                  </a:lnTo>
                  <a:lnTo>
                    <a:pt x="1128140" y="15620"/>
                  </a:lnTo>
                  <a:lnTo>
                    <a:pt x="1287779" y="20065"/>
                  </a:lnTo>
                  <a:lnTo>
                    <a:pt x="1460246" y="28955"/>
                  </a:lnTo>
                  <a:lnTo>
                    <a:pt x="1643379" y="40131"/>
                  </a:lnTo>
                  <a:lnTo>
                    <a:pt x="1837054" y="58038"/>
                  </a:lnTo>
                  <a:lnTo>
                    <a:pt x="2043557" y="78104"/>
                  </a:lnTo>
                  <a:lnTo>
                    <a:pt x="2262759" y="102742"/>
                  </a:lnTo>
                  <a:lnTo>
                    <a:pt x="2492629" y="131825"/>
                  </a:lnTo>
                  <a:lnTo>
                    <a:pt x="2735326" y="167512"/>
                  </a:lnTo>
                  <a:lnTo>
                    <a:pt x="2988691" y="207771"/>
                  </a:lnTo>
                  <a:lnTo>
                    <a:pt x="3254755" y="254634"/>
                  </a:lnTo>
                  <a:lnTo>
                    <a:pt x="3533648" y="310514"/>
                  </a:lnTo>
                  <a:lnTo>
                    <a:pt x="3825240" y="370839"/>
                  </a:lnTo>
                  <a:lnTo>
                    <a:pt x="4129658" y="437895"/>
                  </a:lnTo>
                  <a:lnTo>
                    <a:pt x="4446778" y="513841"/>
                  </a:lnTo>
                  <a:lnTo>
                    <a:pt x="4776724" y="596518"/>
                  </a:lnTo>
                  <a:lnTo>
                    <a:pt x="5119497" y="688085"/>
                  </a:lnTo>
                  <a:lnTo>
                    <a:pt x="5474970" y="788669"/>
                  </a:lnTo>
                </a:path>
                <a:path w="6096634" h="788669">
                  <a:moveTo>
                    <a:pt x="2784348" y="652398"/>
                  </a:moveTo>
                  <a:lnTo>
                    <a:pt x="2880105" y="625475"/>
                  </a:lnTo>
                  <a:lnTo>
                    <a:pt x="3141979" y="556259"/>
                  </a:lnTo>
                  <a:lnTo>
                    <a:pt x="3322828" y="509396"/>
                  </a:lnTo>
                  <a:lnTo>
                    <a:pt x="3531489" y="457961"/>
                  </a:lnTo>
                  <a:lnTo>
                    <a:pt x="3763518" y="402081"/>
                  </a:lnTo>
                  <a:lnTo>
                    <a:pt x="4012565" y="341756"/>
                  </a:lnTo>
                  <a:lnTo>
                    <a:pt x="4276471" y="283717"/>
                  </a:lnTo>
                  <a:lnTo>
                    <a:pt x="4546854" y="225551"/>
                  </a:lnTo>
                  <a:lnTo>
                    <a:pt x="4823586" y="171957"/>
                  </a:lnTo>
                  <a:lnTo>
                    <a:pt x="5098160" y="120650"/>
                  </a:lnTo>
                  <a:lnTo>
                    <a:pt x="5234432" y="98297"/>
                  </a:lnTo>
                  <a:lnTo>
                    <a:pt x="5366384" y="75945"/>
                  </a:lnTo>
                  <a:lnTo>
                    <a:pt x="5498338" y="58038"/>
                  </a:lnTo>
                  <a:lnTo>
                    <a:pt x="5626100" y="40131"/>
                  </a:lnTo>
                  <a:lnTo>
                    <a:pt x="5751703" y="26796"/>
                  </a:lnTo>
                  <a:lnTo>
                    <a:pt x="5870956" y="15620"/>
                  </a:lnTo>
                  <a:lnTo>
                    <a:pt x="5985891" y="6603"/>
                  </a:lnTo>
                  <a:lnTo>
                    <a:pt x="609650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670" y="714248"/>
              <a:ext cx="8723630" cy="1331595"/>
            </a:xfrm>
            <a:custGeom>
              <a:avLst/>
              <a:gdLst/>
              <a:ahLst/>
              <a:cxnLst/>
              <a:rect l="l" t="t" r="r" b="b"/>
              <a:pathLst>
                <a:path w="8723630" h="1331595">
                  <a:moveTo>
                    <a:pt x="1556042" y="0"/>
                  </a:moveTo>
                  <a:lnTo>
                    <a:pt x="1402753" y="0"/>
                  </a:lnTo>
                  <a:lnTo>
                    <a:pt x="1258100" y="4444"/>
                  </a:lnTo>
                  <a:lnTo>
                    <a:pt x="1121829" y="11175"/>
                  </a:lnTo>
                  <a:lnTo>
                    <a:pt x="874890" y="33400"/>
                  </a:lnTo>
                  <a:lnTo>
                    <a:pt x="762063" y="49149"/>
                  </a:lnTo>
                  <a:lnTo>
                    <a:pt x="659891" y="64769"/>
                  </a:lnTo>
                  <a:lnTo>
                    <a:pt x="564095" y="82550"/>
                  </a:lnTo>
                  <a:lnTo>
                    <a:pt x="478955" y="102742"/>
                  </a:lnTo>
                  <a:lnTo>
                    <a:pt x="398056" y="120650"/>
                  </a:lnTo>
                  <a:lnTo>
                    <a:pt x="327812" y="140715"/>
                  </a:lnTo>
                  <a:lnTo>
                    <a:pt x="206476" y="178688"/>
                  </a:lnTo>
                  <a:lnTo>
                    <a:pt x="157518" y="196596"/>
                  </a:lnTo>
                  <a:lnTo>
                    <a:pt x="51079" y="241173"/>
                  </a:lnTo>
                  <a:lnTo>
                    <a:pt x="0" y="268097"/>
                  </a:lnTo>
                  <a:lnTo>
                    <a:pt x="0" y="1331467"/>
                  </a:lnTo>
                  <a:lnTo>
                    <a:pt x="8719096" y="1331467"/>
                  </a:lnTo>
                  <a:lnTo>
                    <a:pt x="8723414" y="1324864"/>
                  </a:lnTo>
                  <a:lnTo>
                    <a:pt x="8723414" y="851153"/>
                  </a:lnTo>
                  <a:lnTo>
                    <a:pt x="7182142" y="851153"/>
                  </a:lnTo>
                  <a:lnTo>
                    <a:pt x="7043839" y="848994"/>
                  </a:lnTo>
                  <a:lnTo>
                    <a:pt x="6899059" y="844423"/>
                  </a:lnTo>
                  <a:lnTo>
                    <a:pt x="6750088" y="837818"/>
                  </a:lnTo>
                  <a:lnTo>
                    <a:pt x="6594640" y="826642"/>
                  </a:lnTo>
                  <a:lnTo>
                    <a:pt x="6260503" y="793114"/>
                  </a:lnTo>
                  <a:lnTo>
                    <a:pt x="5900712" y="746125"/>
                  </a:lnTo>
                  <a:lnTo>
                    <a:pt x="5709196" y="717168"/>
                  </a:lnTo>
                  <a:lnTo>
                    <a:pt x="5509044" y="683640"/>
                  </a:lnTo>
                  <a:lnTo>
                    <a:pt x="5302542" y="645667"/>
                  </a:lnTo>
                  <a:lnTo>
                    <a:pt x="4861979" y="558546"/>
                  </a:lnTo>
                  <a:lnTo>
                    <a:pt x="4387253" y="453516"/>
                  </a:lnTo>
                  <a:lnTo>
                    <a:pt x="4136047" y="395350"/>
                  </a:lnTo>
                  <a:lnTo>
                    <a:pt x="3614458" y="268097"/>
                  </a:lnTo>
                  <a:lnTo>
                    <a:pt x="3122841" y="165226"/>
                  </a:lnTo>
                  <a:lnTo>
                    <a:pt x="2892844" y="125094"/>
                  </a:lnTo>
                  <a:lnTo>
                    <a:pt x="2673642" y="91566"/>
                  </a:lnTo>
                  <a:lnTo>
                    <a:pt x="2462949" y="62484"/>
                  </a:lnTo>
                  <a:lnTo>
                    <a:pt x="2262797" y="40131"/>
                  </a:lnTo>
                  <a:lnTo>
                    <a:pt x="2073313" y="22225"/>
                  </a:lnTo>
                  <a:lnTo>
                    <a:pt x="1719999" y="2159"/>
                  </a:lnTo>
                  <a:lnTo>
                    <a:pt x="1556042" y="0"/>
                  </a:lnTo>
                  <a:close/>
                </a:path>
                <a:path w="8723630" h="1331595">
                  <a:moveTo>
                    <a:pt x="8723414" y="569722"/>
                  </a:moveTo>
                  <a:lnTo>
                    <a:pt x="8638197" y="605409"/>
                  </a:lnTo>
                  <a:lnTo>
                    <a:pt x="8557298" y="636651"/>
                  </a:lnTo>
                  <a:lnTo>
                    <a:pt x="8472208" y="665734"/>
                  </a:lnTo>
                  <a:lnTo>
                    <a:pt x="8295551" y="719327"/>
                  </a:lnTo>
                  <a:lnTo>
                    <a:pt x="8201825" y="743965"/>
                  </a:lnTo>
                  <a:lnTo>
                    <a:pt x="8005991" y="784098"/>
                  </a:lnTo>
                  <a:lnTo>
                    <a:pt x="7901724" y="802004"/>
                  </a:lnTo>
                  <a:lnTo>
                    <a:pt x="7680363" y="828801"/>
                  </a:lnTo>
                  <a:lnTo>
                    <a:pt x="7441857" y="846709"/>
                  </a:lnTo>
                  <a:lnTo>
                    <a:pt x="7314222" y="851153"/>
                  </a:lnTo>
                  <a:lnTo>
                    <a:pt x="8723414" y="851153"/>
                  </a:lnTo>
                  <a:lnTo>
                    <a:pt x="8723414" y="569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4370" y="1358899"/>
            <a:ext cx="3198495" cy="4034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8455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Девочка</a:t>
            </a:r>
            <a:r>
              <a:rPr sz="1900" spc="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спит и</a:t>
            </a:r>
            <a:r>
              <a:rPr sz="19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пока</a:t>
            </a:r>
            <a:r>
              <a:rPr sz="19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что</a:t>
            </a:r>
            <a:r>
              <a:rPr sz="19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10" dirty="0">
                <a:solidFill>
                  <a:srgbClr val="073D86"/>
                </a:solidFill>
                <a:latin typeface="Candara"/>
                <a:cs typeface="Candara"/>
              </a:rPr>
              <a:t>не </a:t>
            </a:r>
            <a:r>
              <a:rPr sz="1900" spc="-39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10" dirty="0">
                <a:solidFill>
                  <a:srgbClr val="073D86"/>
                </a:solidFill>
                <a:latin typeface="Candara"/>
                <a:cs typeface="Candara"/>
              </a:rPr>
              <a:t>знает,</a:t>
            </a:r>
            <a:endParaRPr sz="1900">
              <a:latin typeface="Candara"/>
              <a:cs typeface="Candara"/>
            </a:endParaRPr>
          </a:p>
          <a:p>
            <a:pPr marL="12700" marR="5080">
              <a:lnSpc>
                <a:spcPct val="126299"/>
              </a:lnSpc>
            </a:pP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Что в</a:t>
            </a:r>
            <a:r>
              <a:rPr sz="19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этой</a:t>
            </a:r>
            <a:r>
              <a:rPr sz="19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сказке</a:t>
            </a:r>
            <a:r>
              <a:rPr sz="1900" spc="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её ожидает: </a:t>
            </a:r>
            <a:r>
              <a:rPr sz="1900" spc="-39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Жаба</a:t>
            </a:r>
            <a:r>
              <a:rPr sz="1900" spc="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под</a:t>
            </a:r>
            <a:r>
              <a:rPr sz="19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утро</a:t>
            </a:r>
            <a:r>
              <a:rPr sz="19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её украдет,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В</a:t>
            </a:r>
            <a:r>
              <a:rPr sz="19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нору</a:t>
            </a:r>
            <a:r>
              <a:rPr sz="19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упрячет</a:t>
            </a:r>
            <a:r>
              <a:rPr sz="1900" spc="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10" dirty="0">
                <a:solidFill>
                  <a:srgbClr val="073D86"/>
                </a:solidFill>
                <a:latin typeface="Candara"/>
                <a:cs typeface="Candara"/>
              </a:rPr>
              <a:t>бессовестный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крот…</a:t>
            </a:r>
            <a:endParaRPr sz="1900">
              <a:latin typeface="Candara"/>
              <a:cs typeface="Candara"/>
            </a:endParaRPr>
          </a:p>
          <a:p>
            <a:pPr marL="12700" marR="8890">
              <a:lnSpc>
                <a:spcPct val="100000"/>
              </a:lnSpc>
              <a:spcBef>
                <a:spcPts val="600"/>
              </a:spcBef>
            </a:pP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Впрочем,</a:t>
            </a:r>
            <a:r>
              <a:rPr sz="19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довольно!</a:t>
            </a:r>
            <a:r>
              <a:rPr sz="19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Нужна</a:t>
            </a:r>
            <a:r>
              <a:rPr sz="1900" spc="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ли </a:t>
            </a:r>
            <a:r>
              <a:rPr sz="1900" spc="-39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подсказка?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Кто</a:t>
            </a:r>
            <a:r>
              <a:rPr sz="19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эта</a:t>
            </a:r>
            <a:r>
              <a:rPr sz="19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девочка?</a:t>
            </a:r>
            <a:r>
              <a:rPr sz="1900" spc="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Чья</a:t>
            </a:r>
            <a:r>
              <a:rPr sz="19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это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сказка?</a:t>
            </a:r>
            <a:endParaRPr sz="1900">
              <a:latin typeface="Candara"/>
              <a:cs typeface="Candara"/>
            </a:endParaRPr>
          </a:p>
          <a:p>
            <a:pPr marL="12700" marR="1466850">
              <a:lnSpc>
                <a:spcPct val="126299"/>
              </a:lnSpc>
            </a:pP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(«Дюймовочка» </a:t>
            </a:r>
            <a:r>
              <a:rPr sz="1900" spc="-4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Г.-Х.</a:t>
            </a:r>
            <a:r>
              <a:rPr sz="1900" spc="-8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073D86"/>
                </a:solidFill>
                <a:latin typeface="Candara"/>
                <a:cs typeface="Candara"/>
              </a:rPr>
              <a:t>Андерсена)</a:t>
            </a:r>
            <a:endParaRPr sz="1900">
              <a:latin typeface="Candara"/>
              <a:cs typeface="Candar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1375" y="2635376"/>
            <a:ext cx="3905250" cy="21967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670" y="228600"/>
            <a:ext cx="8723630" cy="1817370"/>
            <a:chOff x="211670" y="228600"/>
            <a:chExt cx="8723630" cy="1817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54978" y="859408"/>
              <a:ext cx="2880360" cy="715010"/>
            </a:xfrm>
            <a:custGeom>
              <a:avLst/>
              <a:gdLst/>
              <a:ahLst/>
              <a:cxnLst/>
              <a:rect l="l" t="t" r="r" b="b"/>
              <a:pathLst>
                <a:path w="2880359" h="715010">
                  <a:moveTo>
                    <a:pt x="2880105" y="0"/>
                  </a:moveTo>
                  <a:lnTo>
                    <a:pt x="2873629" y="0"/>
                  </a:lnTo>
                  <a:lnTo>
                    <a:pt x="2752344" y="20065"/>
                  </a:lnTo>
                  <a:lnTo>
                    <a:pt x="2628900" y="42417"/>
                  </a:lnTo>
                  <a:lnTo>
                    <a:pt x="2373376" y="91566"/>
                  </a:lnTo>
                  <a:lnTo>
                    <a:pt x="2105279" y="149732"/>
                  </a:lnTo>
                  <a:lnTo>
                    <a:pt x="1824227" y="216662"/>
                  </a:lnTo>
                  <a:lnTo>
                    <a:pt x="1566672" y="281558"/>
                  </a:lnTo>
                  <a:lnTo>
                    <a:pt x="842899" y="444626"/>
                  </a:lnTo>
                  <a:lnTo>
                    <a:pt x="621538" y="489330"/>
                  </a:lnTo>
                  <a:lnTo>
                    <a:pt x="200025" y="567436"/>
                  </a:lnTo>
                  <a:lnTo>
                    <a:pt x="0" y="600963"/>
                  </a:lnTo>
                  <a:lnTo>
                    <a:pt x="138303" y="621156"/>
                  </a:lnTo>
                  <a:lnTo>
                    <a:pt x="270256" y="638937"/>
                  </a:lnTo>
                  <a:lnTo>
                    <a:pt x="398018" y="654685"/>
                  </a:lnTo>
                  <a:lnTo>
                    <a:pt x="644905" y="681481"/>
                  </a:lnTo>
                  <a:lnTo>
                    <a:pt x="874776" y="699262"/>
                  </a:lnTo>
                  <a:lnTo>
                    <a:pt x="985520" y="705992"/>
                  </a:lnTo>
                  <a:lnTo>
                    <a:pt x="1094104" y="710438"/>
                  </a:lnTo>
                  <a:lnTo>
                    <a:pt x="1298448" y="715010"/>
                  </a:lnTo>
                  <a:lnTo>
                    <a:pt x="1396365" y="715010"/>
                  </a:lnTo>
                  <a:lnTo>
                    <a:pt x="1585849" y="710438"/>
                  </a:lnTo>
                  <a:lnTo>
                    <a:pt x="1675256" y="705992"/>
                  </a:lnTo>
                  <a:lnTo>
                    <a:pt x="1845564" y="692657"/>
                  </a:lnTo>
                  <a:lnTo>
                    <a:pt x="1928495" y="683640"/>
                  </a:lnTo>
                  <a:lnTo>
                    <a:pt x="2086102" y="661288"/>
                  </a:lnTo>
                  <a:lnTo>
                    <a:pt x="2235073" y="634491"/>
                  </a:lnTo>
                  <a:lnTo>
                    <a:pt x="2375535" y="603250"/>
                  </a:lnTo>
                  <a:lnTo>
                    <a:pt x="2509647" y="567436"/>
                  </a:lnTo>
                  <a:lnTo>
                    <a:pt x="2637409" y="527303"/>
                  </a:lnTo>
                  <a:lnTo>
                    <a:pt x="2758694" y="482600"/>
                  </a:lnTo>
                  <a:lnTo>
                    <a:pt x="2875788" y="435610"/>
                  </a:lnTo>
                  <a:lnTo>
                    <a:pt x="2880105" y="433450"/>
                  </a:lnTo>
                  <a:lnTo>
                    <a:pt x="2880105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2422" y="730884"/>
              <a:ext cx="5551805" cy="851535"/>
            </a:xfrm>
            <a:custGeom>
              <a:avLst/>
              <a:gdLst/>
              <a:ahLst/>
              <a:cxnLst/>
              <a:rect l="l" t="t" r="r" b="b"/>
              <a:pathLst>
                <a:path w="5551805" h="851535">
                  <a:moveTo>
                    <a:pt x="853566" y="0"/>
                  </a:moveTo>
                  <a:lnTo>
                    <a:pt x="685418" y="0"/>
                  </a:lnTo>
                  <a:lnTo>
                    <a:pt x="527938" y="4572"/>
                  </a:lnTo>
                  <a:lnTo>
                    <a:pt x="381000" y="11175"/>
                  </a:lnTo>
                  <a:lnTo>
                    <a:pt x="244728" y="22351"/>
                  </a:lnTo>
                  <a:lnTo>
                    <a:pt x="117093" y="35813"/>
                  </a:lnTo>
                  <a:lnTo>
                    <a:pt x="0" y="53720"/>
                  </a:lnTo>
                  <a:lnTo>
                    <a:pt x="334137" y="96138"/>
                  </a:lnTo>
                  <a:lnTo>
                    <a:pt x="693927" y="156463"/>
                  </a:lnTo>
                  <a:lnTo>
                    <a:pt x="1079246" y="234695"/>
                  </a:lnTo>
                  <a:lnTo>
                    <a:pt x="1283589" y="279273"/>
                  </a:lnTo>
                  <a:lnTo>
                    <a:pt x="1868931" y="422275"/>
                  </a:lnTo>
                  <a:lnTo>
                    <a:pt x="2562987" y="576452"/>
                  </a:lnTo>
                  <a:lnTo>
                    <a:pt x="2882265" y="639063"/>
                  </a:lnTo>
                  <a:lnTo>
                    <a:pt x="3035554" y="668147"/>
                  </a:lnTo>
                  <a:lnTo>
                    <a:pt x="3329304" y="717295"/>
                  </a:lnTo>
                  <a:lnTo>
                    <a:pt x="3469766" y="739520"/>
                  </a:lnTo>
                  <a:lnTo>
                    <a:pt x="3737991" y="775335"/>
                  </a:lnTo>
                  <a:lnTo>
                    <a:pt x="3991229" y="806576"/>
                  </a:lnTo>
                  <a:lnTo>
                    <a:pt x="4112641" y="817752"/>
                  </a:lnTo>
                  <a:lnTo>
                    <a:pt x="4342510" y="835660"/>
                  </a:lnTo>
                  <a:lnTo>
                    <a:pt x="4453255" y="842390"/>
                  </a:lnTo>
                  <a:lnTo>
                    <a:pt x="4666107" y="851280"/>
                  </a:lnTo>
                  <a:lnTo>
                    <a:pt x="4864100" y="851280"/>
                  </a:lnTo>
                  <a:lnTo>
                    <a:pt x="5051425" y="846836"/>
                  </a:lnTo>
                  <a:lnTo>
                    <a:pt x="5140833" y="842390"/>
                  </a:lnTo>
                  <a:lnTo>
                    <a:pt x="5228082" y="835660"/>
                  </a:lnTo>
                  <a:lnTo>
                    <a:pt x="5474970" y="808863"/>
                  </a:lnTo>
                  <a:lnTo>
                    <a:pt x="5551551" y="797687"/>
                  </a:lnTo>
                  <a:lnTo>
                    <a:pt x="5304662" y="766444"/>
                  </a:lnTo>
                  <a:lnTo>
                    <a:pt x="5042916" y="728472"/>
                  </a:lnTo>
                  <a:lnTo>
                    <a:pt x="4474463" y="630047"/>
                  </a:lnTo>
                  <a:lnTo>
                    <a:pt x="4165854" y="567563"/>
                  </a:lnTo>
                  <a:lnTo>
                    <a:pt x="3840099" y="498348"/>
                  </a:lnTo>
                  <a:lnTo>
                    <a:pt x="2854579" y="263651"/>
                  </a:lnTo>
                  <a:lnTo>
                    <a:pt x="2586354" y="205612"/>
                  </a:lnTo>
                  <a:lnTo>
                    <a:pt x="2330957" y="156463"/>
                  </a:lnTo>
                  <a:lnTo>
                    <a:pt x="2207387" y="134112"/>
                  </a:lnTo>
                  <a:lnTo>
                    <a:pt x="2086102" y="114045"/>
                  </a:lnTo>
                  <a:lnTo>
                    <a:pt x="1969007" y="96138"/>
                  </a:lnTo>
                  <a:lnTo>
                    <a:pt x="1630552" y="51435"/>
                  </a:lnTo>
                  <a:lnTo>
                    <a:pt x="1419860" y="31368"/>
                  </a:lnTo>
                  <a:lnTo>
                    <a:pt x="1221866" y="15748"/>
                  </a:lnTo>
                  <a:lnTo>
                    <a:pt x="1032382" y="4572"/>
                  </a:lnTo>
                  <a:lnTo>
                    <a:pt x="853566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099" y="729869"/>
              <a:ext cx="6096635" cy="788670"/>
            </a:xfrm>
            <a:custGeom>
              <a:avLst/>
              <a:gdLst/>
              <a:ahLst/>
              <a:cxnLst/>
              <a:rect l="l" t="t" r="r" b="b"/>
              <a:pathLst>
                <a:path w="6096634" h="788669">
                  <a:moveTo>
                    <a:pt x="0" y="91566"/>
                  </a:moveTo>
                  <a:lnTo>
                    <a:pt x="19176" y="87121"/>
                  </a:lnTo>
                  <a:lnTo>
                    <a:pt x="76581" y="75945"/>
                  </a:lnTo>
                  <a:lnTo>
                    <a:pt x="174498" y="60325"/>
                  </a:lnTo>
                  <a:lnTo>
                    <a:pt x="238379" y="51307"/>
                  </a:lnTo>
                  <a:lnTo>
                    <a:pt x="312927" y="42417"/>
                  </a:lnTo>
                  <a:lnTo>
                    <a:pt x="395858" y="35686"/>
                  </a:lnTo>
                  <a:lnTo>
                    <a:pt x="491744" y="28955"/>
                  </a:lnTo>
                  <a:lnTo>
                    <a:pt x="596011" y="22351"/>
                  </a:lnTo>
                  <a:lnTo>
                    <a:pt x="713104" y="17779"/>
                  </a:lnTo>
                  <a:lnTo>
                    <a:pt x="840866" y="15620"/>
                  </a:lnTo>
                  <a:lnTo>
                    <a:pt x="979170" y="13334"/>
                  </a:lnTo>
                  <a:lnTo>
                    <a:pt x="1128140" y="15620"/>
                  </a:lnTo>
                  <a:lnTo>
                    <a:pt x="1287779" y="20065"/>
                  </a:lnTo>
                  <a:lnTo>
                    <a:pt x="1460246" y="28955"/>
                  </a:lnTo>
                  <a:lnTo>
                    <a:pt x="1643379" y="40131"/>
                  </a:lnTo>
                  <a:lnTo>
                    <a:pt x="1837054" y="58038"/>
                  </a:lnTo>
                  <a:lnTo>
                    <a:pt x="2043557" y="78104"/>
                  </a:lnTo>
                  <a:lnTo>
                    <a:pt x="2262759" y="102742"/>
                  </a:lnTo>
                  <a:lnTo>
                    <a:pt x="2492629" y="131825"/>
                  </a:lnTo>
                  <a:lnTo>
                    <a:pt x="2735326" y="167512"/>
                  </a:lnTo>
                  <a:lnTo>
                    <a:pt x="2988691" y="207771"/>
                  </a:lnTo>
                  <a:lnTo>
                    <a:pt x="3254755" y="254634"/>
                  </a:lnTo>
                  <a:lnTo>
                    <a:pt x="3533648" y="310514"/>
                  </a:lnTo>
                  <a:lnTo>
                    <a:pt x="3825240" y="370839"/>
                  </a:lnTo>
                  <a:lnTo>
                    <a:pt x="4129658" y="437895"/>
                  </a:lnTo>
                  <a:lnTo>
                    <a:pt x="4446778" y="513841"/>
                  </a:lnTo>
                  <a:lnTo>
                    <a:pt x="4776724" y="596518"/>
                  </a:lnTo>
                  <a:lnTo>
                    <a:pt x="5119497" y="688085"/>
                  </a:lnTo>
                  <a:lnTo>
                    <a:pt x="5474970" y="788669"/>
                  </a:lnTo>
                </a:path>
                <a:path w="6096634" h="788669">
                  <a:moveTo>
                    <a:pt x="2784348" y="652398"/>
                  </a:moveTo>
                  <a:lnTo>
                    <a:pt x="2880105" y="625475"/>
                  </a:lnTo>
                  <a:lnTo>
                    <a:pt x="3141979" y="556259"/>
                  </a:lnTo>
                  <a:lnTo>
                    <a:pt x="3322828" y="509396"/>
                  </a:lnTo>
                  <a:lnTo>
                    <a:pt x="3531489" y="457961"/>
                  </a:lnTo>
                  <a:lnTo>
                    <a:pt x="3763518" y="402081"/>
                  </a:lnTo>
                  <a:lnTo>
                    <a:pt x="4012565" y="341756"/>
                  </a:lnTo>
                  <a:lnTo>
                    <a:pt x="4276471" y="283717"/>
                  </a:lnTo>
                  <a:lnTo>
                    <a:pt x="4546854" y="225551"/>
                  </a:lnTo>
                  <a:lnTo>
                    <a:pt x="4823586" y="171957"/>
                  </a:lnTo>
                  <a:lnTo>
                    <a:pt x="5098160" y="120650"/>
                  </a:lnTo>
                  <a:lnTo>
                    <a:pt x="5234432" y="98297"/>
                  </a:lnTo>
                  <a:lnTo>
                    <a:pt x="5366384" y="75945"/>
                  </a:lnTo>
                  <a:lnTo>
                    <a:pt x="5498338" y="58038"/>
                  </a:lnTo>
                  <a:lnTo>
                    <a:pt x="5626100" y="40131"/>
                  </a:lnTo>
                  <a:lnTo>
                    <a:pt x="5751703" y="26796"/>
                  </a:lnTo>
                  <a:lnTo>
                    <a:pt x="5870956" y="15620"/>
                  </a:lnTo>
                  <a:lnTo>
                    <a:pt x="5985891" y="6603"/>
                  </a:lnTo>
                  <a:lnTo>
                    <a:pt x="609650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670" y="714248"/>
              <a:ext cx="8723630" cy="1331595"/>
            </a:xfrm>
            <a:custGeom>
              <a:avLst/>
              <a:gdLst/>
              <a:ahLst/>
              <a:cxnLst/>
              <a:rect l="l" t="t" r="r" b="b"/>
              <a:pathLst>
                <a:path w="8723630" h="1331595">
                  <a:moveTo>
                    <a:pt x="1556042" y="0"/>
                  </a:moveTo>
                  <a:lnTo>
                    <a:pt x="1402753" y="0"/>
                  </a:lnTo>
                  <a:lnTo>
                    <a:pt x="1258100" y="4444"/>
                  </a:lnTo>
                  <a:lnTo>
                    <a:pt x="1121829" y="11175"/>
                  </a:lnTo>
                  <a:lnTo>
                    <a:pt x="874890" y="33400"/>
                  </a:lnTo>
                  <a:lnTo>
                    <a:pt x="762063" y="49149"/>
                  </a:lnTo>
                  <a:lnTo>
                    <a:pt x="659891" y="64769"/>
                  </a:lnTo>
                  <a:lnTo>
                    <a:pt x="564095" y="82550"/>
                  </a:lnTo>
                  <a:lnTo>
                    <a:pt x="478955" y="102742"/>
                  </a:lnTo>
                  <a:lnTo>
                    <a:pt x="398056" y="120650"/>
                  </a:lnTo>
                  <a:lnTo>
                    <a:pt x="327812" y="140715"/>
                  </a:lnTo>
                  <a:lnTo>
                    <a:pt x="206476" y="178688"/>
                  </a:lnTo>
                  <a:lnTo>
                    <a:pt x="157518" y="196596"/>
                  </a:lnTo>
                  <a:lnTo>
                    <a:pt x="51079" y="241173"/>
                  </a:lnTo>
                  <a:lnTo>
                    <a:pt x="0" y="268097"/>
                  </a:lnTo>
                  <a:lnTo>
                    <a:pt x="0" y="1331467"/>
                  </a:lnTo>
                  <a:lnTo>
                    <a:pt x="8719096" y="1331467"/>
                  </a:lnTo>
                  <a:lnTo>
                    <a:pt x="8723414" y="1324864"/>
                  </a:lnTo>
                  <a:lnTo>
                    <a:pt x="8723414" y="851153"/>
                  </a:lnTo>
                  <a:lnTo>
                    <a:pt x="7182142" y="851153"/>
                  </a:lnTo>
                  <a:lnTo>
                    <a:pt x="7043839" y="848994"/>
                  </a:lnTo>
                  <a:lnTo>
                    <a:pt x="6899059" y="844423"/>
                  </a:lnTo>
                  <a:lnTo>
                    <a:pt x="6750088" y="837818"/>
                  </a:lnTo>
                  <a:lnTo>
                    <a:pt x="6594640" y="826642"/>
                  </a:lnTo>
                  <a:lnTo>
                    <a:pt x="6260503" y="793114"/>
                  </a:lnTo>
                  <a:lnTo>
                    <a:pt x="5900712" y="746125"/>
                  </a:lnTo>
                  <a:lnTo>
                    <a:pt x="5709196" y="717168"/>
                  </a:lnTo>
                  <a:lnTo>
                    <a:pt x="5509044" y="683640"/>
                  </a:lnTo>
                  <a:lnTo>
                    <a:pt x="5302542" y="645667"/>
                  </a:lnTo>
                  <a:lnTo>
                    <a:pt x="4861979" y="558546"/>
                  </a:lnTo>
                  <a:lnTo>
                    <a:pt x="4387253" y="453516"/>
                  </a:lnTo>
                  <a:lnTo>
                    <a:pt x="4136047" y="395350"/>
                  </a:lnTo>
                  <a:lnTo>
                    <a:pt x="3614458" y="268097"/>
                  </a:lnTo>
                  <a:lnTo>
                    <a:pt x="3122841" y="165226"/>
                  </a:lnTo>
                  <a:lnTo>
                    <a:pt x="2892844" y="125094"/>
                  </a:lnTo>
                  <a:lnTo>
                    <a:pt x="2673642" y="91566"/>
                  </a:lnTo>
                  <a:lnTo>
                    <a:pt x="2462949" y="62484"/>
                  </a:lnTo>
                  <a:lnTo>
                    <a:pt x="2262797" y="40131"/>
                  </a:lnTo>
                  <a:lnTo>
                    <a:pt x="2073313" y="22225"/>
                  </a:lnTo>
                  <a:lnTo>
                    <a:pt x="1719999" y="2159"/>
                  </a:lnTo>
                  <a:lnTo>
                    <a:pt x="1556042" y="0"/>
                  </a:lnTo>
                  <a:close/>
                </a:path>
                <a:path w="8723630" h="1331595">
                  <a:moveTo>
                    <a:pt x="8723414" y="569722"/>
                  </a:moveTo>
                  <a:lnTo>
                    <a:pt x="8638197" y="605409"/>
                  </a:lnTo>
                  <a:lnTo>
                    <a:pt x="8557298" y="636651"/>
                  </a:lnTo>
                  <a:lnTo>
                    <a:pt x="8472208" y="665734"/>
                  </a:lnTo>
                  <a:lnTo>
                    <a:pt x="8295551" y="719327"/>
                  </a:lnTo>
                  <a:lnTo>
                    <a:pt x="8201825" y="743965"/>
                  </a:lnTo>
                  <a:lnTo>
                    <a:pt x="8005991" y="784098"/>
                  </a:lnTo>
                  <a:lnTo>
                    <a:pt x="7901724" y="802004"/>
                  </a:lnTo>
                  <a:lnTo>
                    <a:pt x="7680363" y="828801"/>
                  </a:lnTo>
                  <a:lnTo>
                    <a:pt x="7441857" y="846709"/>
                  </a:lnTo>
                  <a:lnTo>
                    <a:pt x="7314222" y="851153"/>
                  </a:lnTo>
                  <a:lnTo>
                    <a:pt x="8723414" y="851153"/>
                  </a:lnTo>
                  <a:lnTo>
                    <a:pt x="8723414" y="569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93444" y="1931034"/>
            <a:ext cx="2636520" cy="2830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800"/>
              </a:lnSpc>
              <a:spcBef>
                <a:spcPts val="100"/>
              </a:spcBef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Сидит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в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корзинке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девочка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У</a:t>
            </a:r>
            <a:r>
              <a:rPr sz="18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мишки</a:t>
            </a:r>
            <a:r>
              <a:rPr sz="18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за</a:t>
            </a:r>
            <a:r>
              <a:rPr sz="18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спиной.</a:t>
            </a:r>
            <a:endParaRPr sz="1800">
              <a:latin typeface="Candara"/>
              <a:cs typeface="Candara"/>
            </a:endParaRPr>
          </a:p>
          <a:p>
            <a:pPr marL="12700" marR="447675">
              <a:lnSpc>
                <a:spcPts val="2760"/>
              </a:lnSpc>
              <a:spcBef>
                <a:spcPts val="190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Он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сам</a:t>
            </a:r>
            <a:r>
              <a:rPr sz="18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того</a:t>
            </a:r>
            <a:r>
              <a:rPr sz="1800" spc="-5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не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ведая,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Несет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ее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домой.</a:t>
            </a:r>
            <a:endParaRPr sz="1800">
              <a:latin typeface="Candara"/>
              <a:cs typeface="Candara"/>
            </a:endParaRPr>
          </a:p>
          <a:p>
            <a:pPr marL="12700" marR="513715">
              <a:lnSpc>
                <a:spcPts val="2760"/>
              </a:lnSpc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Ну, отгадал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загадку?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Тогда</a:t>
            </a:r>
            <a:r>
              <a:rPr sz="18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скорей</a:t>
            </a:r>
            <a:r>
              <a:rPr sz="1800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ответь!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Названье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этой</a:t>
            </a:r>
            <a:r>
              <a:rPr sz="18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книжки…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(«Маша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и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медведь»).</a:t>
            </a:r>
            <a:endParaRPr sz="1800">
              <a:latin typeface="Candara"/>
              <a:cs typeface="Candar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4736" y="1828800"/>
            <a:ext cx="2938398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670" y="228600"/>
            <a:ext cx="8723630" cy="1817370"/>
            <a:chOff x="211670" y="228600"/>
            <a:chExt cx="8723630" cy="1817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54978" y="859408"/>
              <a:ext cx="2880360" cy="715010"/>
            </a:xfrm>
            <a:custGeom>
              <a:avLst/>
              <a:gdLst/>
              <a:ahLst/>
              <a:cxnLst/>
              <a:rect l="l" t="t" r="r" b="b"/>
              <a:pathLst>
                <a:path w="2880359" h="715010">
                  <a:moveTo>
                    <a:pt x="2880105" y="0"/>
                  </a:moveTo>
                  <a:lnTo>
                    <a:pt x="2873629" y="0"/>
                  </a:lnTo>
                  <a:lnTo>
                    <a:pt x="2752344" y="20065"/>
                  </a:lnTo>
                  <a:lnTo>
                    <a:pt x="2628900" y="42417"/>
                  </a:lnTo>
                  <a:lnTo>
                    <a:pt x="2373376" y="91566"/>
                  </a:lnTo>
                  <a:lnTo>
                    <a:pt x="2105279" y="149732"/>
                  </a:lnTo>
                  <a:lnTo>
                    <a:pt x="1824227" y="216662"/>
                  </a:lnTo>
                  <a:lnTo>
                    <a:pt x="1566672" y="281558"/>
                  </a:lnTo>
                  <a:lnTo>
                    <a:pt x="842899" y="444626"/>
                  </a:lnTo>
                  <a:lnTo>
                    <a:pt x="621538" y="489330"/>
                  </a:lnTo>
                  <a:lnTo>
                    <a:pt x="200025" y="567436"/>
                  </a:lnTo>
                  <a:lnTo>
                    <a:pt x="0" y="600963"/>
                  </a:lnTo>
                  <a:lnTo>
                    <a:pt x="138303" y="621156"/>
                  </a:lnTo>
                  <a:lnTo>
                    <a:pt x="270256" y="638937"/>
                  </a:lnTo>
                  <a:lnTo>
                    <a:pt x="398018" y="654685"/>
                  </a:lnTo>
                  <a:lnTo>
                    <a:pt x="644905" y="681481"/>
                  </a:lnTo>
                  <a:lnTo>
                    <a:pt x="874776" y="699262"/>
                  </a:lnTo>
                  <a:lnTo>
                    <a:pt x="985520" y="705992"/>
                  </a:lnTo>
                  <a:lnTo>
                    <a:pt x="1094104" y="710438"/>
                  </a:lnTo>
                  <a:lnTo>
                    <a:pt x="1298448" y="715010"/>
                  </a:lnTo>
                  <a:lnTo>
                    <a:pt x="1396365" y="715010"/>
                  </a:lnTo>
                  <a:lnTo>
                    <a:pt x="1585849" y="710438"/>
                  </a:lnTo>
                  <a:lnTo>
                    <a:pt x="1675256" y="705992"/>
                  </a:lnTo>
                  <a:lnTo>
                    <a:pt x="1845564" y="692657"/>
                  </a:lnTo>
                  <a:lnTo>
                    <a:pt x="1928495" y="683640"/>
                  </a:lnTo>
                  <a:lnTo>
                    <a:pt x="2086102" y="661288"/>
                  </a:lnTo>
                  <a:lnTo>
                    <a:pt x="2235073" y="634491"/>
                  </a:lnTo>
                  <a:lnTo>
                    <a:pt x="2375535" y="603250"/>
                  </a:lnTo>
                  <a:lnTo>
                    <a:pt x="2509647" y="567436"/>
                  </a:lnTo>
                  <a:lnTo>
                    <a:pt x="2637409" y="527303"/>
                  </a:lnTo>
                  <a:lnTo>
                    <a:pt x="2758694" y="482600"/>
                  </a:lnTo>
                  <a:lnTo>
                    <a:pt x="2875788" y="435610"/>
                  </a:lnTo>
                  <a:lnTo>
                    <a:pt x="2880105" y="433450"/>
                  </a:lnTo>
                  <a:lnTo>
                    <a:pt x="2880105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2422" y="730884"/>
              <a:ext cx="5551805" cy="851535"/>
            </a:xfrm>
            <a:custGeom>
              <a:avLst/>
              <a:gdLst/>
              <a:ahLst/>
              <a:cxnLst/>
              <a:rect l="l" t="t" r="r" b="b"/>
              <a:pathLst>
                <a:path w="5551805" h="851535">
                  <a:moveTo>
                    <a:pt x="853566" y="0"/>
                  </a:moveTo>
                  <a:lnTo>
                    <a:pt x="685418" y="0"/>
                  </a:lnTo>
                  <a:lnTo>
                    <a:pt x="527938" y="4572"/>
                  </a:lnTo>
                  <a:lnTo>
                    <a:pt x="381000" y="11175"/>
                  </a:lnTo>
                  <a:lnTo>
                    <a:pt x="244728" y="22351"/>
                  </a:lnTo>
                  <a:lnTo>
                    <a:pt x="117093" y="35813"/>
                  </a:lnTo>
                  <a:lnTo>
                    <a:pt x="0" y="53720"/>
                  </a:lnTo>
                  <a:lnTo>
                    <a:pt x="334137" y="96138"/>
                  </a:lnTo>
                  <a:lnTo>
                    <a:pt x="693927" y="156463"/>
                  </a:lnTo>
                  <a:lnTo>
                    <a:pt x="1079246" y="234695"/>
                  </a:lnTo>
                  <a:lnTo>
                    <a:pt x="1283589" y="279273"/>
                  </a:lnTo>
                  <a:lnTo>
                    <a:pt x="1868931" y="422275"/>
                  </a:lnTo>
                  <a:lnTo>
                    <a:pt x="2562987" y="576452"/>
                  </a:lnTo>
                  <a:lnTo>
                    <a:pt x="2882265" y="639063"/>
                  </a:lnTo>
                  <a:lnTo>
                    <a:pt x="3035554" y="668147"/>
                  </a:lnTo>
                  <a:lnTo>
                    <a:pt x="3329304" y="717295"/>
                  </a:lnTo>
                  <a:lnTo>
                    <a:pt x="3469766" y="739520"/>
                  </a:lnTo>
                  <a:lnTo>
                    <a:pt x="3737991" y="775335"/>
                  </a:lnTo>
                  <a:lnTo>
                    <a:pt x="3991229" y="806576"/>
                  </a:lnTo>
                  <a:lnTo>
                    <a:pt x="4112641" y="817752"/>
                  </a:lnTo>
                  <a:lnTo>
                    <a:pt x="4342510" y="835660"/>
                  </a:lnTo>
                  <a:lnTo>
                    <a:pt x="4453255" y="842390"/>
                  </a:lnTo>
                  <a:lnTo>
                    <a:pt x="4666107" y="851280"/>
                  </a:lnTo>
                  <a:lnTo>
                    <a:pt x="4864100" y="851280"/>
                  </a:lnTo>
                  <a:lnTo>
                    <a:pt x="5051425" y="846836"/>
                  </a:lnTo>
                  <a:lnTo>
                    <a:pt x="5140833" y="842390"/>
                  </a:lnTo>
                  <a:lnTo>
                    <a:pt x="5228082" y="835660"/>
                  </a:lnTo>
                  <a:lnTo>
                    <a:pt x="5474970" y="808863"/>
                  </a:lnTo>
                  <a:lnTo>
                    <a:pt x="5551551" y="797687"/>
                  </a:lnTo>
                  <a:lnTo>
                    <a:pt x="5304662" y="766444"/>
                  </a:lnTo>
                  <a:lnTo>
                    <a:pt x="5042916" y="728472"/>
                  </a:lnTo>
                  <a:lnTo>
                    <a:pt x="4474463" y="630047"/>
                  </a:lnTo>
                  <a:lnTo>
                    <a:pt x="4165854" y="567563"/>
                  </a:lnTo>
                  <a:lnTo>
                    <a:pt x="3840099" y="498348"/>
                  </a:lnTo>
                  <a:lnTo>
                    <a:pt x="2854579" y="263651"/>
                  </a:lnTo>
                  <a:lnTo>
                    <a:pt x="2586354" y="205612"/>
                  </a:lnTo>
                  <a:lnTo>
                    <a:pt x="2330957" y="156463"/>
                  </a:lnTo>
                  <a:lnTo>
                    <a:pt x="2207387" y="134112"/>
                  </a:lnTo>
                  <a:lnTo>
                    <a:pt x="2086102" y="114045"/>
                  </a:lnTo>
                  <a:lnTo>
                    <a:pt x="1969007" y="96138"/>
                  </a:lnTo>
                  <a:lnTo>
                    <a:pt x="1630552" y="51435"/>
                  </a:lnTo>
                  <a:lnTo>
                    <a:pt x="1419860" y="31368"/>
                  </a:lnTo>
                  <a:lnTo>
                    <a:pt x="1221866" y="15748"/>
                  </a:lnTo>
                  <a:lnTo>
                    <a:pt x="1032382" y="4572"/>
                  </a:lnTo>
                  <a:lnTo>
                    <a:pt x="853566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099" y="729869"/>
              <a:ext cx="6096635" cy="788670"/>
            </a:xfrm>
            <a:custGeom>
              <a:avLst/>
              <a:gdLst/>
              <a:ahLst/>
              <a:cxnLst/>
              <a:rect l="l" t="t" r="r" b="b"/>
              <a:pathLst>
                <a:path w="6096634" h="788669">
                  <a:moveTo>
                    <a:pt x="0" y="91566"/>
                  </a:moveTo>
                  <a:lnTo>
                    <a:pt x="19176" y="87121"/>
                  </a:lnTo>
                  <a:lnTo>
                    <a:pt x="76581" y="75945"/>
                  </a:lnTo>
                  <a:lnTo>
                    <a:pt x="174498" y="60325"/>
                  </a:lnTo>
                  <a:lnTo>
                    <a:pt x="238379" y="51307"/>
                  </a:lnTo>
                  <a:lnTo>
                    <a:pt x="312927" y="42417"/>
                  </a:lnTo>
                  <a:lnTo>
                    <a:pt x="395858" y="35686"/>
                  </a:lnTo>
                  <a:lnTo>
                    <a:pt x="491744" y="28955"/>
                  </a:lnTo>
                  <a:lnTo>
                    <a:pt x="596011" y="22351"/>
                  </a:lnTo>
                  <a:lnTo>
                    <a:pt x="713104" y="17779"/>
                  </a:lnTo>
                  <a:lnTo>
                    <a:pt x="840866" y="15620"/>
                  </a:lnTo>
                  <a:lnTo>
                    <a:pt x="979170" y="13334"/>
                  </a:lnTo>
                  <a:lnTo>
                    <a:pt x="1128140" y="15620"/>
                  </a:lnTo>
                  <a:lnTo>
                    <a:pt x="1287779" y="20065"/>
                  </a:lnTo>
                  <a:lnTo>
                    <a:pt x="1460246" y="28955"/>
                  </a:lnTo>
                  <a:lnTo>
                    <a:pt x="1643379" y="40131"/>
                  </a:lnTo>
                  <a:lnTo>
                    <a:pt x="1837054" y="58038"/>
                  </a:lnTo>
                  <a:lnTo>
                    <a:pt x="2043557" y="78104"/>
                  </a:lnTo>
                  <a:lnTo>
                    <a:pt x="2262759" y="102742"/>
                  </a:lnTo>
                  <a:lnTo>
                    <a:pt x="2492629" y="131825"/>
                  </a:lnTo>
                  <a:lnTo>
                    <a:pt x="2735326" y="167512"/>
                  </a:lnTo>
                  <a:lnTo>
                    <a:pt x="2988691" y="207771"/>
                  </a:lnTo>
                  <a:lnTo>
                    <a:pt x="3254755" y="254634"/>
                  </a:lnTo>
                  <a:lnTo>
                    <a:pt x="3533648" y="310514"/>
                  </a:lnTo>
                  <a:lnTo>
                    <a:pt x="3825240" y="370839"/>
                  </a:lnTo>
                  <a:lnTo>
                    <a:pt x="4129658" y="437895"/>
                  </a:lnTo>
                  <a:lnTo>
                    <a:pt x="4446778" y="513841"/>
                  </a:lnTo>
                  <a:lnTo>
                    <a:pt x="4776724" y="596518"/>
                  </a:lnTo>
                  <a:lnTo>
                    <a:pt x="5119497" y="688085"/>
                  </a:lnTo>
                  <a:lnTo>
                    <a:pt x="5474970" y="788669"/>
                  </a:lnTo>
                </a:path>
                <a:path w="6096634" h="788669">
                  <a:moveTo>
                    <a:pt x="2784348" y="652398"/>
                  </a:moveTo>
                  <a:lnTo>
                    <a:pt x="2880105" y="625475"/>
                  </a:lnTo>
                  <a:lnTo>
                    <a:pt x="3141979" y="556259"/>
                  </a:lnTo>
                  <a:lnTo>
                    <a:pt x="3322828" y="509396"/>
                  </a:lnTo>
                  <a:lnTo>
                    <a:pt x="3531489" y="457961"/>
                  </a:lnTo>
                  <a:lnTo>
                    <a:pt x="3763518" y="402081"/>
                  </a:lnTo>
                  <a:lnTo>
                    <a:pt x="4012565" y="341756"/>
                  </a:lnTo>
                  <a:lnTo>
                    <a:pt x="4276471" y="283717"/>
                  </a:lnTo>
                  <a:lnTo>
                    <a:pt x="4546854" y="225551"/>
                  </a:lnTo>
                  <a:lnTo>
                    <a:pt x="4823586" y="171957"/>
                  </a:lnTo>
                  <a:lnTo>
                    <a:pt x="5098160" y="120650"/>
                  </a:lnTo>
                  <a:lnTo>
                    <a:pt x="5234432" y="98297"/>
                  </a:lnTo>
                  <a:lnTo>
                    <a:pt x="5366384" y="75945"/>
                  </a:lnTo>
                  <a:lnTo>
                    <a:pt x="5498338" y="58038"/>
                  </a:lnTo>
                  <a:lnTo>
                    <a:pt x="5626100" y="40131"/>
                  </a:lnTo>
                  <a:lnTo>
                    <a:pt x="5751703" y="26796"/>
                  </a:lnTo>
                  <a:lnTo>
                    <a:pt x="5870956" y="15620"/>
                  </a:lnTo>
                  <a:lnTo>
                    <a:pt x="5985891" y="6603"/>
                  </a:lnTo>
                  <a:lnTo>
                    <a:pt x="609650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670" y="714248"/>
              <a:ext cx="8723630" cy="1331595"/>
            </a:xfrm>
            <a:custGeom>
              <a:avLst/>
              <a:gdLst/>
              <a:ahLst/>
              <a:cxnLst/>
              <a:rect l="l" t="t" r="r" b="b"/>
              <a:pathLst>
                <a:path w="8723630" h="1331595">
                  <a:moveTo>
                    <a:pt x="1556042" y="0"/>
                  </a:moveTo>
                  <a:lnTo>
                    <a:pt x="1402753" y="0"/>
                  </a:lnTo>
                  <a:lnTo>
                    <a:pt x="1258100" y="4444"/>
                  </a:lnTo>
                  <a:lnTo>
                    <a:pt x="1121829" y="11175"/>
                  </a:lnTo>
                  <a:lnTo>
                    <a:pt x="874890" y="33400"/>
                  </a:lnTo>
                  <a:lnTo>
                    <a:pt x="762063" y="49149"/>
                  </a:lnTo>
                  <a:lnTo>
                    <a:pt x="659891" y="64769"/>
                  </a:lnTo>
                  <a:lnTo>
                    <a:pt x="564095" y="82550"/>
                  </a:lnTo>
                  <a:lnTo>
                    <a:pt x="478955" y="102742"/>
                  </a:lnTo>
                  <a:lnTo>
                    <a:pt x="398056" y="120650"/>
                  </a:lnTo>
                  <a:lnTo>
                    <a:pt x="327812" y="140715"/>
                  </a:lnTo>
                  <a:lnTo>
                    <a:pt x="206476" y="178688"/>
                  </a:lnTo>
                  <a:lnTo>
                    <a:pt x="157518" y="196596"/>
                  </a:lnTo>
                  <a:lnTo>
                    <a:pt x="51079" y="241173"/>
                  </a:lnTo>
                  <a:lnTo>
                    <a:pt x="0" y="268097"/>
                  </a:lnTo>
                  <a:lnTo>
                    <a:pt x="0" y="1331467"/>
                  </a:lnTo>
                  <a:lnTo>
                    <a:pt x="8719096" y="1331467"/>
                  </a:lnTo>
                  <a:lnTo>
                    <a:pt x="8723414" y="1324864"/>
                  </a:lnTo>
                  <a:lnTo>
                    <a:pt x="8723414" y="851153"/>
                  </a:lnTo>
                  <a:lnTo>
                    <a:pt x="7182142" y="851153"/>
                  </a:lnTo>
                  <a:lnTo>
                    <a:pt x="7043839" y="848994"/>
                  </a:lnTo>
                  <a:lnTo>
                    <a:pt x="6899059" y="844423"/>
                  </a:lnTo>
                  <a:lnTo>
                    <a:pt x="6750088" y="837818"/>
                  </a:lnTo>
                  <a:lnTo>
                    <a:pt x="6594640" y="826642"/>
                  </a:lnTo>
                  <a:lnTo>
                    <a:pt x="6260503" y="793114"/>
                  </a:lnTo>
                  <a:lnTo>
                    <a:pt x="5900712" y="746125"/>
                  </a:lnTo>
                  <a:lnTo>
                    <a:pt x="5709196" y="717168"/>
                  </a:lnTo>
                  <a:lnTo>
                    <a:pt x="5509044" y="683640"/>
                  </a:lnTo>
                  <a:lnTo>
                    <a:pt x="5302542" y="645667"/>
                  </a:lnTo>
                  <a:lnTo>
                    <a:pt x="4861979" y="558546"/>
                  </a:lnTo>
                  <a:lnTo>
                    <a:pt x="4387253" y="453516"/>
                  </a:lnTo>
                  <a:lnTo>
                    <a:pt x="4136047" y="395350"/>
                  </a:lnTo>
                  <a:lnTo>
                    <a:pt x="3614458" y="268097"/>
                  </a:lnTo>
                  <a:lnTo>
                    <a:pt x="3122841" y="165226"/>
                  </a:lnTo>
                  <a:lnTo>
                    <a:pt x="2892844" y="125094"/>
                  </a:lnTo>
                  <a:lnTo>
                    <a:pt x="2673642" y="91566"/>
                  </a:lnTo>
                  <a:lnTo>
                    <a:pt x="2462949" y="62484"/>
                  </a:lnTo>
                  <a:lnTo>
                    <a:pt x="2262797" y="40131"/>
                  </a:lnTo>
                  <a:lnTo>
                    <a:pt x="2073313" y="22225"/>
                  </a:lnTo>
                  <a:lnTo>
                    <a:pt x="1719999" y="2159"/>
                  </a:lnTo>
                  <a:lnTo>
                    <a:pt x="1556042" y="0"/>
                  </a:lnTo>
                  <a:close/>
                </a:path>
                <a:path w="8723630" h="1331595">
                  <a:moveTo>
                    <a:pt x="8723414" y="569722"/>
                  </a:moveTo>
                  <a:lnTo>
                    <a:pt x="8638197" y="605409"/>
                  </a:lnTo>
                  <a:lnTo>
                    <a:pt x="8557298" y="636651"/>
                  </a:lnTo>
                  <a:lnTo>
                    <a:pt x="8472208" y="665734"/>
                  </a:lnTo>
                  <a:lnTo>
                    <a:pt x="8295551" y="719327"/>
                  </a:lnTo>
                  <a:lnTo>
                    <a:pt x="8201825" y="743965"/>
                  </a:lnTo>
                  <a:lnTo>
                    <a:pt x="8005991" y="784098"/>
                  </a:lnTo>
                  <a:lnTo>
                    <a:pt x="7901724" y="802004"/>
                  </a:lnTo>
                  <a:lnTo>
                    <a:pt x="7680363" y="828801"/>
                  </a:lnTo>
                  <a:lnTo>
                    <a:pt x="7441857" y="846709"/>
                  </a:lnTo>
                  <a:lnTo>
                    <a:pt x="7314222" y="851153"/>
                  </a:lnTo>
                  <a:lnTo>
                    <a:pt x="8723414" y="851153"/>
                  </a:lnTo>
                  <a:lnTo>
                    <a:pt x="8723414" y="569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93444" y="1931034"/>
            <a:ext cx="2849245" cy="24803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Укатился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он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из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дома</a:t>
            </a:r>
            <a:endParaRPr sz="1800">
              <a:latin typeface="Candara"/>
              <a:cs typeface="Candara"/>
            </a:endParaRPr>
          </a:p>
          <a:p>
            <a:pPr marL="12700" marR="304800">
              <a:lnSpc>
                <a:spcPct val="127800"/>
              </a:lnSpc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По</a:t>
            </a:r>
            <a:r>
              <a:rPr sz="1800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дороге</a:t>
            </a:r>
            <a:r>
              <a:rPr sz="1800" spc="-5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незнакомой…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Ты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узнал его,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дружок?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Это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самый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непослушный,</a:t>
            </a:r>
            <a:endParaRPr sz="1800">
              <a:latin typeface="Candara"/>
              <a:cs typeface="Candara"/>
            </a:endParaRPr>
          </a:p>
          <a:p>
            <a:pPr marL="12700" marR="5080">
              <a:lnSpc>
                <a:spcPct val="127800"/>
              </a:lnSpc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Говорливый, простодушный </a:t>
            </a:r>
            <a:r>
              <a:rPr sz="1800" spc="-38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И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румяный…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(Колобок).</a:t>
            </a:r>
            <a:endParaRPr sz="1800">
              <a:latin typeface="Candara"/>
              <a:cs typeface="Candar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1375" y="2063495"/>
            <a:ext cx="3905250" cy="334073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670" y="228600"/>
            <a:ext cx="8723630" cy="1817370"/>
            <a:chOff x="211670" y="228600"/>
            <a:chExt cx="8723630" cy="1817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54978" y="859408"/>
              <a:ext cx="2880360" cy="715010"/>
            </a:xfrm>
            <a:custGeom>
              <a:avLst/>
              <a:gdLst/>
              <a:ahLst/>
              <a:cxnLst/>
              <a:rect l="l" t="t" r="r" b="b"/>
              <a:pathLst>
                <a:path w="2880359" h="715010">
                  <a:moveTo>
                    <a:pt x="2880105" y="0"/>
                  </a:moveTo>
                  <a:lnTo>
                    <a:pt x="2873629" y="0"/>
                  </a:lnTo>
                  <a:lnTo>
                    <a:pt x="2752344" y="20065"/>
                  </a:lnTo>
                  <a:lnTo>
                    <a:pt x="2628900" y="42417"/>
                  </a:lnTo>
                  <a:lnTo>
                    <a:pt x="2373376" y="91566"/>
                  </a:lnTo>
                  <a:lnTo>
                    <a:pt x="2105279" y="149732"/>
                  </a:lnTo>
                  <a:lnTo>
                    <a:pt x="1824227" y="216662"/>
                  </a:lnTo>
                  <a:lnTo>
                    <a:pt x="1566672" y="281558"/>
                  </a:lnTo>
                  <a:lnTo>
                    <a:pt x="842899" y="444626"/>
                  </a:lnTo>
                  <a:lnTo>
                    <a:pt x="621538" y="489330"/>
                  </a:lnTo>
                  <a:lnTo>
                    <a:pt x="200025" y="567436"/>
                  </a:lnTo>
                  <a:lnTo>
                    <a:pt x="0" y="600963"/>
                  </a:lnTo>
                  <a:lnTo>
                    <a:pt x="138303" y="621156"/>
                  </a:lnTo>
                  <a:lnTo>
                    <a:pt x="270256" y="638937"/>
                  </a:lnTo>
                  <a:lnTo>
                    <a:pt x="398018" y="654685"/>
                  </a:lnTo>
                  <a:lnTo>
                    <a:pt x="644905" y="681481"/>
                  </a:lnTo>
                  <a:lnTo>
                    <a:pt x="874776" y="699262"/>
                  </a:lnTo>
                  <a:lnTo>
                    <a:pt x="985520" y="705992"/>
                  </a:lnTo>
                  <a:lnTo>
                    <a:pt x="1094104" y="710438"/>
                  </a:lnTo>
                  <a:lnTo>
                    <a:pt x="1298448" y="715010"/>
                  </a:lnTo>
                  <a:lnTo>
                    <a:pt x="1396365" y="715010"/>
                  </a:lnTo>
                  <a:lnTo>
                    <a:pt x="1585849" y="710438"/>
                  </a:lnTo>
                  <a:lnTo>
                    <a:pt x="1675256" y="705992"/>
                  </a:lnTo>
                  <a:lnTo>
                    <a:pt x="1845564" y="692657"/>
                  </a:lnTo>
                  <a:lnTo>
                    <a:pt x="1928495" y="683640"/>
                  </a:lnTo>
                  <a:lnTo>
                    <a:pt x="2086102" y="661288"/>
                  </a:lnTo>
                  <a:lnTo>
                    <a:pt x="2235073" y="634491"/>
                  </a:lnTo>
                  <a:lnTo>
                    <a:pt x="2375535" y="603250"/>
                  </a:lnTo>
                  <a:lnTo>
                    <a:pt x="2509647" y="567436"/>
                  </a:lnTo>
                  <a:lnTo>
                    <a:pt x="2637409" y="527303"/>
                  </a:lnTo>
                  <a:lnTo>
                    <a:pt x="2758694" y="482600"/>
                  </a:lnTo>
                  <a:lnTo>
                    <a:pt x="2875788" y="435610"/>
                  </a:lnTo>
                  <a:lnTo>
                    <a:pt x="2880105" y="433450"/>
                  </a:lnTo>
                  <a:lnTo>
                    <a:pt x="2880105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2422" y="730884"/>
              <a:ext cx="5551805" cy="851535"/>
            </a:xfrm>
            <a:custGeom>
              <a:avLst/>
              <a:gdLst/>
              <a:ahLst/>
              <a:cxnLst/>
              <a:rect l="l" t="t" r="r" b="b"/>
              <a:pathLst>
                <a:path w="5551805" h="851535">
                  <a:moveTo>
                    <a:pt x="853566" y="0"/>
                  </a:moveTo>
                  <a:lnTo>
                    <a:pt x="685418" y="0"/>
                  </a:lnTo>
                  <a:lnTo>
                    <a:pt x="527938" y="4572"/>
                  </a:lnTo>
                  <a:lnTo>
                    <a:pt x="381000" y="11175"/>
                  </a:lnTo>
                  <a:lnTo>
                    <a:pt x="244728" y="22351"/>
                  </a:lnTo>
                  <a:lnTo>
                    <a:pt x="117093" y="35813"/>
                  </a:lnTo>
                  <a:lnTo>
                    <a:pt x="0" y="53720"/>
                  </a:lnTo>
                  <a:lnTo>
                    <a:pt x="334137" y="96138"/>
                  </a:lnTo>
                  <a:lnTo>
                    <a:pt x="693927" y="156463"/>
                  </a:lnTo>
                  <a:lnTo>
                    <a:pt x="1079246" y="234695"/>
                  </a:lnTo>
                  <a:lnTo>
                    <a:pt x="1283589" y="279273"/>
                  </a:lnTo>
                  <a:lnTo>
                    <a:pt x="1868931" y="422275"/>
                  </a:lnTo>
                  <a:lnTo>
                    <a:pt x="2562987" y="576452"/>
                  </a:lnTo>
                  <a:lnTo>
                    <a:pt x="2882265" y="639063"/>
                  </a:lnTo>
                  <a:lnTo>
                    <a:pt x="3035554" y="668147"/>
                  </a:lnTo>
                  <a:lnTo>
                    <a:pt x="3329304" y="717295"/>
                  </a:lnTo>
                  <a:lnTo>
                    <a:pt x="3469766" y="739520"/>
                  </a:lnTo>
                  <a:lnTo>
                    <a:pt x="3737991" y="775335"/>
                  </a:lnTo>
                  <a:lnTo>
                    <a:pt x="3991229" y="806576"/>
                  </a:lnTo>
                  <a:lnTo>
                    <a:pt x="4112641" y="817752"/>
                  </a:lnTo>
                  <a:lnTo>
                    <a:pt x="4342510" y="835660"/>
                  </a:lnTo>
                  <a:lnTo>
                    <a:pt x="4453255" y="842390"/>
                  </a:lnTo>
                  <a:lnTo>
                    <a:pt x="4666107" y="851280"/>
                  </a:lnTo>
                  <a:lnTo>
                    <a:pt x="4864100" y="851280"/>
                  </a:lnTo>
                  <a:lnTo>
                    <a:pt x="5051425" y="846836"/>
                  </a:lnTo>
                  <a:lnTo>
                    <a:pt x="5140833" y="842390"/>
                  </a:lnTo>
                  <a:lnTo>
                    <a:pt x="5228082" y="835660"/>
                  </a:lnTo>
                  <a:lnTo>
                    <a:pt x="5474970" y="808863"/>
                  </a:lnTo>
                  <a:lnTo>
                    <a:pt x="5551551" y="797687"/>
                  </a:lnTo>
                  <a:lnTo>
                    <a:pt x="5304662" y="766444"/>
                  </a:lnTo>
                  <a:lnTo>
                    <a:pt x="5042916" y="728472"/>
                  </a:lnTo>
                  <a:lnTo>
                    <a:pt x="4474463" y="630047"/>
                  </a:lnTo>
                  <a:lnTo>
                    <a:pt x="4165854" y="567563"/>
                  </a:lnTo>
                  <a:lnTo>
                    <a:pt x="3840099" y="498348"/>
                  </a:lnTo>
                  <a:lnTo>
                    <a:pt x="2854579" y="263651"/>
                  </a:lnTo>
                  <a:lnTo>
                    <a:pt x="2586354" y="205612"/>
                  </a:lnTo>
                  <a:lnTo>
                    <a:pt x="2330957" y="156463"/>
                  </a:lnTo>
                  <a:lnTo>
                    <a:pt x="2207387" y="134112"/>
                  </a:lnTo>
                  <a:lnTo>
                    <a:pt x="2086102" y="114045"/>
                  </a:lnTo>
                  <a:lnTo>
                    <a:pt x="1969007" y="96138"/>
                  </a:lnTo>
                  <a:lnTo>
                    <a:pt x="1630552" y="51435"/>
                  </a:lnTo>
                  <a:lnTo>
                    <a:pt x="1419860" y="31368"/>
                  </a:lnTo>
                  <a:lnTo>
                    <a:pt x="1221866" y="15748"/>
                  </a:lnTo>
                  <a:lnTo>
                    <a:pt x="1032382" y="4572"/>
                  </a:lnTo>
                  <a:lnTo>
                    <a:pt x="853566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099" y="729869"/>
              <a:ext cx="6096635" cy="788670"/>
            </a:xfrm>
            <a:custGeom>
              <a:avLst/>
              <a:gdLst/>
              <a:ahLst/>
              <a:cxnLst/>
              <a:rect l="l" t="t" r="r" b="b"/>
              <a:pathLst>
                <a:path w="6096634" h="788669">
                  <a:moveTo>
                    <a:pt x="0" y="91566"/>
                  </a:moveTo>
                  <a:lnTo>
                    <a:pt x="19176" y="87121"/>
                  </a:lnTo>
                  <a:lnTo>
                    <a:pt x="76581" y="75945"/>
                  </a:lnTo>
                  <a:lnTo>
                    <a:pt x="174498" y="60325"/>
                  </a:lnTo>
                  <a:lnTo>
                    <a:pt x="238379" y="51307"/>
                  </a:lnTo>
                  <a:lnTo>
                    <a:pt x="312927" y="42417"/>
                  </a:lnTo>
                  <a:lnTo>
                    <a:pt x="395858" y="35686"/>
                  </a:lnTo>
                  <a:lnTo>
                    <a:pt x="491744" y="28955"/>
                  </a:lnTo>
                  <a:lnTo>
                    <a:pt x="596011" y="22351"/>
                  </a:lnTo>
                  <a:lnTo>
                    <a:pt x="713104" y="17779"/>
                  </a:lnTo>
                  <a:lnTo>
                    <a:pt x="840866" y="15620"/>
                  </a:lnTo>
                  <a:lnTo>
                    <a:pt x="979170" y="13334"/>
                  </a:lnTo>
                  <a:lnTo>
                    <a:pt x="1128140" y="15620"/>
                  </a:lnTo>
                  <a:lnTo>
                    <a:pt x="1287779" y="20065"/>
                  </a:lnTo>
                  <a:lnTo>
                    <a:pt x="1460246" y="28955"/>
                  </a:lnTo>
                  <a:lnTo>
                    <a:pt x="1643379" y="40131"/>
                  </a:lnTo>
                  <a:lnTo>
                    <a:pt x="1837054" y="58038"/>
                  </a:lnTo>
                  <a:lnTo>
                    <a:pt x="2043557" y="78104"/>
                  </a:lnTo>
                  <a:lnTo>
                    <a:pt x="2262759" y="102742"/>
                  </a:lnTo>
                  <a:lnTo>
                    <a:pt x="2492629" y="131825"/>
                  </a:lnTo>
                  <a:lnTo>
                    <a:pt x="2735326" y="167512"/>
                  </a:lnTo>
                  <a:lnTo>
                    <a:pt x="2988691" y="207771"/>
                  </a:lnTo>
                  <a:lnTo>
                    <a:pt x="3254755" y="254634"/>
                  </a:lnTo>
                  <a:lnTo>
                    <a:pt x="3533648" y="310514"/>
                  </a:lnTo>
                  <a:lnTo>
                    <a:pt x="3825240" y="370839"/>
                  </a:lnTo>
                  <a:lnTo>
                    <a:pt x="4129658" y="437895"/>
                  </a:lnTo>
                  <a:lnTo>
                    <a:pt x="4446778" y="513841"/>
                  </a:lnTo>
                  <a:lnTo>
                    <a:pt x="4776724" y="596518"/>
                  </a:lnTo>
                  <a:lnTo>
                    <a:pt x="5119497" y="688085"/>
                  </a:lnTo>
                  <a:lnTo>
                    <a:pt x="5474970" y="788669"/>
                  </a:lnTo>
                </a:path>
                <a:path w="6096634" h="788669">
                  <a:moveTo>
                    <a:pt x="2784348" y="652398"/>
                  </a:moveTo>
                  <a:lnTo>
                    <a:pt x="2880105" y="625475"/>
                  </a:lnTo>
                  <a:lnTo>
                    <a:pt x="3141979" y="556259"/>
                  </a:lnTo>
                  <a:lnTo>
                    <a:pt x="3322828" y="509396"/>
                  </a:lnTo>
                  <a:lnTo>
                    <a:pt x="3531489" y="457961"/>
                  </a:lnTo>
                  <a:lnTo>
                    <a:pt x="3763518" y="402081"/>
                  </a:lnTo>
                  <a:lnTo>
                    <a:pt x="4012565" y="341756"/>
                  </a:lnTo>
                  <a:lnTo>
                    <a:pt x="4276471" y="283717"/>
                  </a:lnTo>
                  <a:lnTo>
                    <a:pt x="4546854" y="225551"/>
                  </a:lnTo>
                  <a:lnTo>
                    <a:pt x="4823586" y="171957"/>
                  </a:lnTo>
                  <a:lnTo>
                    <a:pt x="5098160" y="120650"/>
                  </a:lnTo>
                  <a:lnTo>
                    <a:pt x="5234432" y="98297"/>
                  </a:lnTo>
                  <a:lnTo>
                    <a:pt x="5366384" y="75945"/>
                  </a:lnTo>
                  <a:lnTo>
                    <a:pt x="5498338" y="58038"/>
                  </a:lnTo>
                  <a:lnTo>
                    <a:pt x="5626100" y="40131"/>
                  </a:lnTo>
                  <a:lnTo>
                    <a:pt x="5751703" y="26796"/>
                  </a:lnTo>
                  <a:lnTo>
                    <a:pt x="5870956" y="15620"/>
                  </a:lnTo>
                  <a:lnTo>
                    <a:pt x="5985891" y="6603"/>
                  </a:lnTo>
                  <a:lnTo>
                    <a:pt x="609650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670" y="714248"/>
              <a:ext cx="8723630" cy="1331595"/>
            </a:xfrm>
            <a:custGeom>
              <a:avLst/>
              <a:gdLst/>
              <a:ahLst/>
              <a:cxnLst/>
              <a:rect l="l" t="t" r="r" b="b"/>
              <a:pathLst>
                <a:path w="8723630" h="1331595">
                  <a:moveTo>
                    <a:pt x="1556042" y="0"/>
                  </a:moveTo>
                  <a:lnTo>
                    <a:pt x="1402753" y="0"/>
                  </a:lnTo>
                  <a:lnTo>
                    <a:pt x="1258100" y="4444"/>
                  </a:lnTo>
                  <a:lnTo>
                    <a:pt x="1121829" y="11175"/>
                  </a:lnTo>
                  <a:lnTo>
                    <a:pt x="874890" y="33400"/>
                  </a:lnTo>
                  <a:lnTo>
                    <a:pt x="762063" y="49149"/>
                  </a:lnTo>
                  <a:lnTo>
                    <a:pt x="659891" y="64769"/>
                  </a:lnTo>
                  <a:lnTo>
                    <a:pt x="564095" y="82550"/>
                  </a:lnTo>
                  <a:lnTo>
                    <a:pt x="478955" y="102742"/>
                  </a:lnTo>
                  <a:lnTo>
                    <a:pt x="398056" y="120650"/>
                  </a:lnTo>
                  <a:lnTo>
                    <a:pt x="327812" y="140715"/>
                  </a:lnTo>
                  <a:lnTo>
                    <a:pt x="206476" y="178688"/>
                  </a:lnTo>
                  <a:lnTo>
                    <a:pt x="157518" y="196596"/>
                  </a:lnTo>
                  <a:lnTo>
                    <a:pt x="51079" y="241173"/>
                  </a:lnTo>
                  <a:lnTo>
                    <a:pt x="0" y="268097"/>
                  </a:lnTo>
                  <a:lnTo>
                    <a:pt x="0" y="1331467"/>
                  </a:lnTo>
                  <a:lnTo>
                    <a:pt x="8719096" y="1331467"/>
                  </a:lnTo>
                  <a:lnTo>
                    <a:pt x="8723414" y="1324864"/>
                  </a:lnTo>
                  <a:lnTo>
                    <a:pt x="8723414" y="851153"/>
                  </a:lnTo>
                  <a:lnTo>
                    <a:pt x="7182142" y="851153"/>
                  </a:lnTo>
                  <a:lnTo>
                    <a:pt x="7043839" y="848994"/>
                  </a:lnTo>
                  <a:lnTo>
                    <a:pt x="6899059" y="844423"/>
                  </a:lnTo>
                  <a:lnTo>
                    <a:pt x="6750088" y="837818"/>
                  </a:lnTo>
                  <a:lnTo>
                    <a:pt x="6594640" y="826642"/>
                  </a:lnTo>
                  <a:lnTo>
                    <a:pt x="6260503" y="793114"/>
                  </a:lnTo>
                  <a:lnTo>
                    <a:pt x="5900712" y="746125"/>
                  </a:lnTo>
                  <a:lnTo>
                    <a:pt x="5709196" y="717168"/>
                  </a:lnTo>
                  <a:lnTo>
                    <a:pt x="5509044" y="683640"/>
                  </a:lnTo>
                  <a:lnTo>
                    <a:pt x="5302542" y="645667"/>
                  </a:lnTo>
                  <a:lnTo>
                    <a:pt x="4861979" y="558546"/>
                  </a:lnTo>
                  <a:lnTo>
                    <a:pt x="4387253" y="453516"/>
                  </a:lnTo>
                  <a:lnTo>
                    <a:pt x="4136047" y="395350"/>
                  </a:lnTo>
                  <a:lnTo>
                    <a:pt x="3614458" y="268097"/>
                  </a:lnTo>
                  <a:lnTo>
                    <a:pt x="3122841" y="165226"/>
                  </a:lnTo>
                  <a:lnTo>
                    <a:pt x="2892844" y="125094"/>
                  </a:lnTo>
                  <a:lnTo>
                    <a:pt x="2673642" y="91566"/>
                  </a:lnTo>
                  <a:lnTo>
                    <a:pt x="2462949" y="62484"/>
                  </a:lnTo>
                  <a:lnTo>
                    <a:pt x="2262797" y="40131"/>
                  </a:lnTo>
                  <a:lnTo>
                    <a:pt x="2073313" y="22225"/>
                  </a:lnTo>
                  <a:lnTo>
                    <a:pt x="1719999" y="2159"/>
                  </a:lnTo>
                  <a:lnTo>
                    <a:pt x="1556042" y="0"/>
                  </a:lnTo>
                  <a:close/>
                </a:path>
                <a:path w="8723630" h="1331595">
                  <a:moveTo>
                    <a:pt x="8723414" y="569722"/>
                  </a:moveTo>
                  <a:lnTo>
                    <a:pt x="8638197" y="605409"/>
                  </a:lnTo>
                  <a:lnTo>
                    <a:pt x="8557298" y="636651"/>
                  </a:lnTo>
                  <a:lnTo>
                    <a:pt x="8472208" y="665734"/>
                  </a:lnTo>
                  <a:lnTo>
                    <a:pt x="8295551" y="719327"/>
                  </a:lnTo>
                  <a:lnTo>
                    <a:pt x="8201825" y="743965"/>
                  </a:lnTo>
                  <a:lnTo>
                    <a:pt x="8005991" y="784098"/>
                  </a:lnTo>
                  <a:lnTo>
                    <a:pt x="7901724" y="802004"/>
                  </a:lnTo>
                  <a:lnTo>
                    <a:pt x="7680363" y="828801"/>
                  </a:lnTo>
                  <a:lnTo>
                    <a:pt x="7441857" y="846709"/>
                  </a:lnTo>
                  <a:lnTo>
                    <a:pt x="7314222" y="851153"/>
                  </a:lnTo>
                  <a:lnTo>
                    <a:pt x="8723414" y="851153"/>
                  </a:lnTo>
                  <a:lnTo>
                    <a:pt x="8723414" y="569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93444" y="1931034"/>
            <a:ext cx="3188335" cy="1778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800"/>
              </a:lnSpc>
              <a:spcBef>
                <a:spcPts val="100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Всех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грязнуль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отчистит</a:t>
            </a:r>
            <a:r>
              <a:rPr sz="18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быстро,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Всех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 нерях</a:t>
            </a:r>
            <a:r>
              <a:rPr sz="18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умоет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чисто</a:t>
            </a:r>
            <a:endParaRPr sz="1800">
              <a:latin typeface="Candara"/>
              <a:cs typeface="Candara"/>
            </a:endParaRPr>
          </a:p>
          <a:p>
            <a:pPr marL="12700" marR="633730">
              <a:lnSpc>
                <a:spcPts val="2760"/>
              </a:lnSpc>
              <a:spcBef>
                <a:spcPts val="190"/>
              </a:spcBef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Умывальников</a:t>
            </a:r>
            <a:r>
              <a:rPr sz="1800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начальник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И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мочалок</a:t>
            </a:r>
            <a:r>
              <a:rPr sz="18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командир-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Знаменитый…(Мойдорыр).</a:t>
            </a:r>
            <a:endParaRPr sz="1800">
              <a:latin typeface="Candara"/>
              <a:cs typeface="Candar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4445" y="1828800"/>
            <a:ext cx="303911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670" y="228600"/>
            <a:ext cx="8723630" cy="1815464"/>
            <a:chOff x="211670" y="228600"/>
            <a:chExt cx="8723630" cy="18154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486" y="859281"/>
              <a:ext cx="2876550" cy="714375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422" y="0"/>
                  </a:moveTo>
                  <a:lnTo>
                    <a:pt x="2869945" y="0"/>
                  </a:lnTo>
                  <a:lnTo>
                    <a:pt x="2748788" y="20065"/>
                  </a:lnTo>
                  <a:lnTo>
                    <a:pt x="2625470" y="42290"/>
                  </a:lnTo>
                  <a:lnTo>
                    <a:pt x="2370455" y="91439"/>
                  </a:lnTo>
                  <a:lnTo>
                    <a:pt x="2102485" y="149478"/>
                  </a:lnTo>
                  <a:lnTo>
                    <a:pt x="1821941" y="216407"/>
                  </a:lnTo>
                  <a:lnTo>
                    <a:pt x="1564639" y="281050"/>
                  </a:lnTo>
                  <a:lnTo>
                    <a:pt x="841883" y="443991"/>
                  </a:lnTo>
                  <a:lnTo>
                    <a:pt x="620775" y="488568"/>
                  </a:lnTo>
                  <a:lnTo>
                    <a:pt x="199771" y="566673"/>
                  </a:lnTo>
                  <a:lnTo>
                    <a:pt x="0" y="600201"/>
                  </a:lnTo>
                  <a:lnTo>
                    <a:pt x="138175" y="620267"/>
                  </a:lnTo>
                  <a:lnTo>
                    <a:pt x="270001" y="638047"/>
                  </a:lnTo>
                  <a:lnTo>
                    <a:pt x="397510" y="653668"/>
                  </a:lnTo>
                  <a:lnTo>
                    <a:pt x="644143" y="680465"/>
                  </a:lnTo>
                  <a:lnTo>
                    <a:pt x="873760" y="698372"/>
                  </a:lnTo>
                  <a:lnTo>
                    <a:pt x="984249" y="705103"/>
                  </a:lnTo>
                  <a:lnTo>
                    <a:pt x="1092708" y="709548"/>
                  </a:lnTo>
                  <a:lnTo>
                    <a:pt x="1296796" y="713993"/>
                  </a:lnTo>
                  <a:lnTo>
                    <a:pt x="1394587" y="713993"/>
                  </a:lnTo>
                  <a:lnTo>
                    <a:pt x="1583816" y="709548"/>
                  </a:lnTo>
                  <a:lnTo>
                    <a:pt x="1673097" y="705103"/>
                  </a:lnTo>
                  <a:lnTo>
                    <a:pt x="1843150" y="691641"/>
                  </a:lnTo>
                  <a:lnTo>
                    <a:pt x="1926082" y="682751"/>
                  </a:lnTo>
                  <a:lnTo>
                    <a:pt x="2083435" y="660400"/>
                  </a:lnTo>
                  <a:lnTo>
                    <a:pt x="2232152" y="633602"/>
                  </a:lnTo>
                  <a:lnTo>
                    <a:pt x="2372487" y="602360"/>
                  </a:lnTo>
                  <a:lnTo>
                    <a:pt x="2440559" y="584580"/>
                  </a:lnTo>
                  <a:lnTo>
                    <a:pt x="2506471" y="566673"/>
                  </a:lnTo>
                  <a:lnTo>
                    <a:pt x="2633980" y="526541"/>
                  </a:lnTo>
                  <a:lnTo>
                    <a:pt x="2755138" y="481964"/>
                  </a:lnTo>
                  <a:lnTo>
                    <a:pt x="2872105" y="435101"/>
                  </a:lnTo>
                  <a:lnTo>
                    <a:pt x="2876422" y="432815"/>
                  </a:lnTo>
                  <a:lnTo>
                    <a:pt x="287642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374" y="730884"/>
              <a:ext cx="5544820" cy="850265"/>
            </a:xfrm>
            <a:custGeom>
              <a:avLst/>
              <a:gdLst/>
              <a:ahLst/>
              <a:cxnLst/>
              <a:rect l="l" t="t" r="r" b="b"/>
              <a:pathLst>
                <a:path w="5544820" h="850265">
                  <a:moveTo>
                    <a:pt x="852424" y="0"/>
                  </a:moveTo>
                  <a:lnTo>
                    <a:pt x="684529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351"/>
                  </a:lnTo>
                  <a:lnTo>
                    <a:pt x="116839" y="35687"/>
                  </a:lnTo>
                  <a:lnTo>
                    <a:pt x="0" y="53593"/>
                  </a:lnTo>
                  <a:lnTo>
                    <a:pt x="333756" y="96012"/>
                  </a:lnTo>
                  <a:lnTo>
                    <a:pt x="693038" y="156210"/>
                  </a:lnTo>
                  <a:lnTo>
                    <a:pt x="1077849" y="234314"/>
                  </a:lnTo>
                  <a:lnTo>
                    <a:pt x="1281938" y="279018"/>
                  </a:lnTo>
                  <a:lnTo>
                    <a:pt x="1866519" y="421766"/>
                  </a:lnTo>
                  <a:lnTo>
                    <a:pt x="2559558" y="575690"/>
                  </a:lnTo>
                  <a:lnTo>
                    <a:pt x="2723261" y="606932"/>
                  </a:lnTo>
                  <a:lnTo>
                    <a:pt x="2878454" y="638175"/>
                  </a:lnTo>
                  <a:lnTo>
                    <a:pt x="3031616" y="667257"/>
                  </a:lnTo>
                  <a:lnTo>
                    <a:pt x="3324987" y="716279"/>
                  </a:lnTo>
                  <a:lnTo>
                    <a:pt x="3465322" y="738631"/>
                  </a:lnTo>
                  <a:lnTo>
                    <a:pt x="3733165" y="774318"/>
                  </a:lnTo>
                  <a:lnTo>
                    <a:pt x="3986149" y="805561"/>
                  </a:lnTo>
                  <a:lnTo>
                    <a:pt x="4107306" y="816737"/>
                  </a:lnTo>
                  <a:lnTo>
                    <a:pt x="4336923" y="834516"/>
                  </a:lnTo>
                  <a:lnTo>
                    <a:pt x="4447413" y="841248"/>
                  </a:lnTo>
                  <a:lnTo>
                    <a:pt x="4660010" y="850138"/>
                  </a:lnTo>
                  <a:lnTo>
                    <a:pt x="4857750" y="850138"/>
                  </a:lnTo>
                  <a:lnTo>
                    <a:pt x="5044821" y="845692"/>
                  </a:lnTo>
                  <a:lnTo>
                    <a:pt x="5134102" y="841248"/>
                  </a:lnTo>
                  <a:lnTo>
                    <a:pt x="5221351" y="834516"/>
                  </a:lnTo>
                  <a:lnTo>
                    <a:pt x="5467984" y="807719"/>
                  </a:lnTo>
                  <a:lnTo>
                    <a:pt x="5544439" y="796670"/>
                  </a:lnTo>
                  <a:lnTo>
                    <a:pt x="5297805" y="765428"/>
                  </a:lnTo>
                  <a:lnTo>
                    <a:pt x="5036311" y="727455"/>
                  </a:lnTo>
                  <a:lnTo>
                    <a:pt x="4468749" y="629285"/>
                  </a:lnTo>
                  <a:lnTo>
                    <a:pt x="4160520" y="566801"/>
                  </a:lnTo>
                  <a:lnTo>
                    <a:pt x="3835146" y="497586"/>
                  </a:lnTo>
                  <a:lnTo>
                    <a:pt x="2850896" y="263398"/>
                  </a:lnTo>
                  <a:lnTo>
                    <a:pt x="2583053" y="205359"/>
                  </a:lnTo>
                  <a:lnTo>
                    <a:pt x="2327910" y="156210"/>
                  </a:lnTo>
                  <a:lnTo>
                    <a:pt x="2204592" y="133857"/>
                  </a:lnTo>
                  <a:lnTo>
                    <a:pt x="2083435" y="113791"/>
                  </a:lnTo>
                  <a:lnTo>
                    <a:pt x="1966467" y="96012"/>
                  </a:lnTo>
                  <a:lnTo>
                    <a:pt x="1628394" y="51307"/>
                  </a:lnTo>
                  <a:lnTo>
                    <a:pt x="1417954" y="31241"/>
                  </a:lnTo>
                  <a:lnTo>
                    <a:pt x="1220215" y="15620"/>
                  </a:lnTo>
                  <a:lnTo>
                    <a:pt x="1030986" y="4444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8671" y="729869"/>
              <a:ext cx="6089015" cy="788035"/>
            </a:xfrm>
            <a:custGeom>
              <a:avLst/>
              <a:gdLst/>
              <a:ahLst/>
              <a:cxnLst/>
              <a:rect l="l" t="t" r="r" b="b"/>
              <a:pathLst>
                <a:path w="6089015" h="788035">
                  <a:moveTo>
                    <a:pt x="0" y="91439"/>
                  </a:moveTo>
                  <a:lnTo>
                    <a:pt x="19177" y="86994"/>
                  </a:lnTo>
                  <a:lnTo>
                    <a:pt x="76581" y="75818"/>
                  </a:lnTo>
                  <a:lnTo>
                    <a:pt x="174371" y="60197"/>
                  </a:lnTo>
                  <a:lnTo>
                    <a:pt x="238125" y="51307"/>
                  </a:lnTo>
                  <a:lnTo>
                    <a:pt x="312547" y="42290"/>
                  </a:lnTo>
                  <a:lnTo>
                    <a:pt x="395478" y="35686"/>
                  </a:lnTo>
                  <a:lnTo>
                    <a:pt x="491108" y="28955"/>
                  </a:lnTo>
                  <a:lnTo>
                    <a:pt x="595376" y="22225"/>
                  </a:lnTo>
                  <a:lnTo>
                    <a:pt x="712216" y="17779"/>
                  </a:lnTo>
                  <a:lnTo>
                    <a:pt x="839851" y="15620"/>
                  </a:lnTo>
                  <a:lnTo>
                    <a:pt x="978027" y="13334"/>
                  </a:lnTo>
                  <a:lnTo>
                    <a:pt x="1126870" y="15620"/>
                  </a:lnTo>
                  <a:lnTo>
                    <a:pt x="1286256" y="20065"/>
                  </a:lnTo>
                  <a:lnTo>
                    <a:pt x="1458468" y="28955"/>
                  </a:lnTo>
                  <a:lnTo>
                    <a:pt x="1641348" y="40131"/>
                  </a:lnTo>
                  <a:lnTo>
                    <a:pt x="1834769" y="57911"/>
                  </a:lnTo>
                  <a:lnTo>
                    <a:pt x="2041017" y="77977"/>
                  </a:lnTo>
                  <a:lnTo>
                    <a:pt x="2259965" y="102615"/>
                  </a:lnTo>
                  <a:lnTo>
                    <a:pt x="2489581" y="131571"/>
                  </a:lnTo>
                  <a:lnTo>
                    <a:pt x="2731897" y="167258"/>
                  </a:lnTo>
                  <a:lnTo>
                    <a:pt x="2984881" y="207517"/>
                  </a:lnTo>
                  <a:lnTo>
                    <a:pt x="3250692" y="254253"/>
                  </a:lnTo>
                  <a:lnTo>
                    <a:pt x="3529203" y="310133"/>
                  </a:lnTo>
                  <a:lnTo>
                    <a:pt x="3820413" y="370331"/>
                  </a:lnTo>
                  <a:lnTo>
                    <a:pt x="4124452" y="437260"/>
                  </a:lnTo>
                  <a:lnTo>
                    <a:pt x="4441189" y="513206"/>
                  </a:lnTo>
                  <a:lnTo>
                    <a:pt x="4770755" y="595756"/>
                  </a:lnTo>
                  <a:lnTo>
                    <a:pt x="5113020" y="687196"/>
                  </a:lnTo>
                  <a:lnTo>
                    <a:pt x="5467984" y="787653"/>
                  </a:lnTo>
                </a:path>
                <a:path w="6089015" h="788035">
                  <a:moveTo>
                    <a:pt x="2780792" y="651509"/>
                  </a:moveTo>
                  <a:lnTo>
                    <a:pt x="2876423" y="624713"/>
                  </a:lnTo>
                  <a:lnTo>
                    <a:pt x="3138043" y="555497"/>
                  </a:lnTo>
                  <a:lnTo>
                    <a:pt x="3318637" y="508634"/>
                  </a:lnTo>
                  <a:lnTo>
                    <a:pt x="3527044" y="457326"/>
                  </a:lnTo>
                  <a:lnTo>
                    <a:pt x="3758819" y="401573"/>
                  </a:lnTo>
                  <a:lnTo>
                    <a:pt x="4007484" y="341375"/>
                  </a:lnTo>
                  <a:lnTo>
                    <a:pt x="4271136" y="283336"/>
                  </a:lnTo>
                  <a:lnTo>
                    <a:pt x="4541138" y="225297"/>
                  </a:lnTo>
                  <a:lnTo>
                    <a:pt x="4817490" y="171703"/>
                  </a:lnTo>
                  <a:lnTo>
                    <a:pt x="5091683" y="120395"/>
                  </a:lnTo>
                  <a:lnTo>
                    <a:pt x="5227828" y="98170"/>
                  </a:lnTo>
                  <a:lnTo>
                    <a:pt x="5359654" y="75818"/>
                  </a:lnTo>
                  <a:lnTo>
                    <a:pt x="5491480" y="57911"/>
                  </a:lnTo>
                  <a:lnTo>
                    <a:pt x="5618987" y="40131"/>
                  </a:lnTo>
                  <a:lnTo>
                    <a:pt x="5744463" y="26669"/>
                  </a:lnTo>
                  <a:lnTo>
                    <a:pt x="5863462" y="15620"/>
                  </a:lnTo>
                  <a:lnTo>
                    <a:pt x="5978271" y="6603"/>
                  </a:lnTo>
                  <a:lnTo>
                    <a:pt x="608876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670" y="714248"/>
              <a:ext cx="8723630" cy="1330325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42" y="0"/>
                  </a:moveTo>
                  <a:lnTo>
                    <a:pt x="1402753" y="0"/>
                  </a:lnTo>
                  <a:lnTo>
                    <a:pt x="1258100" y="4444"/>
                  </a:lnTo>
                  <a:lnTo>
                    <a:pt x="1121829" y="11049"/>
                  </a:lnTo>
                  <a:lnTo>
                    <a:pt x="874890" y="33400"/>
                  </a:lnTo>
                  <a:lnTo>
                    <a:pt x="762063" y="49022"/>
                  </a:lnTo>
                  <a:lnTo>
                    <a:pt x="659891" y="64642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56" y="120396"/>
                  </a:lnTo>
                  <a:lnTo>
                    <a:pt x="327812" y="140462"/>
                  </a:lnTo>
                  <a:lnTo>
                    <a:pt x="206476" y="178435"/>
                  </a:lnTo>
                  <a:lnTo>
                    <a:pt x="157518" y="196341"/>
                  </a:lnTo>
                  <a:lnTo>
                    <a:pt x="51079" y="240918"/>
                  </a:lnTo>
                  <a:lnTo>
                    <a:pt x="0" y="267715"/>
                  </a:lnTo>
                  <a:lnTo>
                    <a:pt x="0" y="1329816"/>
                  </a:lnTo>
                  <a:lnTo>
                    <a:pt x="8719096" y="1329816"/>
                  </a:lnTo>
                  <a:lnTo>
                    <a:pt x="8723414" y="1323086"/>
                  </a:lnTo>
                  <a:lnTo>
                    <a:pt x="8723414" y="850138"/>
                  </a:lnTo>
                  <a:lnTo>
                    <a:pt x="7182142" y="850138"/>
                  </a:lnTo>
                  <a:lnTo>
                    <a:pt x="7043839" y="847851"/>
                  </a:lnTo>
                  <a:lnTo>
                    <a:pt x="6899059" y="843406"/>
                  </a:lnTo>
                  <a:lnTo>
                    <a:pt x="6750088" y="836676"/>
                  </a:lnTo>
                  <a:lnTo>
                    <a:pt x="6594640" y="825500"/>
                  </a:lnTo>
                  <a:lnTo>
                    <a:pt x="6260503" y="792099"/>
                  </a:lnTo>
                  <a:lnTo>
                    <a:pt x="5900712" y="745236"/>
                  </a:lnTo>
                  <a:lnTo>
                    <a:pt x="5709196" y="716152"/>
                  </a:lnTo>
                  <a:lnTo>
                    <a:pt x="5509044" y="682751"/>
                  </a:lnTo>
                  <a:lnTo>
                    <a:pt x="5302542" y="644778"/>
                  </a:lnTo>
                  <a:lnTo>
                    <a:pt x="4861979" y="557784"/>
                  </a:lnTo>
                  <a:lnTo>
                    <a:pt x="4387253" y="452881"/>
                  </a:lnTo>
                  <a:lnTo>
                    <a:pt x="4136047" y="394842"/>
                  </a:lnTo>
                  <a:lnTo>
                    <a:pt x="3614458" y="267715"/>
                  </a:lnTo>
                  <a:lnTo>
                    <a:pt x="3122841" y="165100"/>
                  </a:lnTo>
                  <a:lnTo>
                    <a:pt x="2892844" y="124840"/>
                  </a:lnTo>
                  <a:lnTo>
                    <a:pt x="2673642" y="91439"/>
                  </a:lnTo>
                  <a:lnTo>
                    <a:pt x="2462949" y="62356"/>
                  </a:lnTo>
                  <a:lnTo>
                    <a:pt x="2262797" y="40131"/>
                  </a:lnTo>
                  <a:lnTo>
                    <a:pt x="2073313" y="22225"/>
                  </a:lnTo>
                  <a:lnTo>
                    <a:pt x="1719999" y="2159"/>
                  </a:lnTo>
                  <a:lnTo>
                    <a:pt x="1556042" y="0"/>
                  </a:lnTo>
                  <a:close/>
                </a:path>
                <a:path w="8723630" h="1330325">
                  <a:moveTo>
                    <a:pt x="8723414" y="568960"/>
                  </a:moveTo>
                  <a:lnTo>
                    <a:pt x="8638197" y="604647"/>
                  </a:lnTo>
                  <a:lnTo>
                    <a:pt x="8557298" y="635888"/>
                  </a:lnTo>
                  <a:lnTo>
                    <a:pt x="8472208" y="664844"/>
                  </a:lnTo>
                  <a:lnTo>
                    <a:pt x="8295551" y="718438"/>
                  </a:lnTo>
                  <a:lnTo>
                    <a:pt x="8201825" y="742950"/>
                  </a:lnTo>
                  <a:lnTo>
                    <a:pt x="8005991" y="783081"/>
                  </a:lnTo>
                  <a:lnTo>
                    <a:pt x="7901724" y="800988"/>
                  </a:lnTo>
                  <a:lnTo>
                    <a:pt x="7680363" y="827786"/>
                  </a:lnTo>
                  <a:lnTo>
                    <a:pt x="7441857" y="845565"/>
                  </a:lnTo>
                  <a:lnTo>
                    <a:pt x="7314222" y="850138"/>
                  </a:lnTo>
                  <a:lnTo>
                    <a:pt x="8723414" y="850138"/>
                  </a:lnTo>
                  <a:lnTo>
                    <a:pt x="8723414" y="568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8540" y="1750314"/>
            <a:ext cx="8402955" cy="42329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0160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«Театр-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это волшебный мир, он дает уроки красоты, морали и </a:t>
            </a:r>
            <a:r>
              <a:rPr sz="2400" spc="-509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нравственности.</a:t>
            </a:r>
            <a:r>
              <a:rPr sz="2400" spc="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А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чем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они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богаче,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тем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успешнее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идет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ts val="2560"/>
              </a:lnSpc>
            </a:pP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развитие</a:t>
            </a:r>
            <a:r>
              <a:rPr sz="2400" spc="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духовного</a:t>
            </a:r>
            <a:r>
              <a:rPr sz="24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мира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 детей».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Б.</a:t>
            </a:r>
            <a:r>
              <a:rPr sz="24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М.</a:t>
            </a:r>
            <a:r>
              <a:rPr sz="24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Теплов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b="1" spc="-5" dirty="0">
                <a:solidFill>
                  <a:srgbClr val="073D86"/>
                </a:solidFill>
                <a:latin typeface="Candara"/>
                <a:cs typeface="Candara"/>
              </a:rPr>
              <a:t>Актуальность</a:t>
            </a:r>
            <a:endParaRPr sz="2400">
              <a:latin typeface="Candara"/>
              <a:cs typeface="Candara"/>
            </a:endParaRPr>
          </a:p>
          <a:p>
            <a:pPr marL="12700" marR="417830">
              <a:lnSpc>
                <a:spcPts val="2590"/>
              </a:lnSpc>
              <a:spcBef>
                <a:spcPts val="615"/>
              </a:spcBef>
            </a:pP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Интересным,</a:t>
            </a:r>
            <a:r>
              <a:rPr sz="2400" spc="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увлекательным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и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актуальным</a:t>
            </a:r>
            <a:r>
              <a:rPr sz="24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направлением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 в </a:t>
            </a:r>
            <a:r>
              <a:rPr sz="2400" spc="-50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дошкольном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воспитании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является музыкально- 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театрализованная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 деятельность.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Это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самый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ts val="2415"/>
              </a:lnSpc>
            </a:pP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распространенный</a:t>
            </a:r>
            <a:r>
              <a:rPr sz="2400" spc="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вид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детского творчества.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Она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близка и</a:t>
            </a:r>
            <a:endParaRPr sz="2400">
              <a:latin typeface="Candara"/>
              <a:cs typeface="Candara"/>
            </a:endParaRPr>
          </a:p>
          <a:p>
            <a:pPr marL="12700" marR="5080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понятна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ребёнку,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глубоко лежит в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его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природе и находит свое </a:t>
            </a:r>
            <a:r>
              <a:rPr sz="2400" spc="-509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отражение стихийно, потому что связана с игрой. Дети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любят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играть,</a:t>
            </a:r>
            <a:r>
              <a:rPr sz="2400" spc="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их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не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нужно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заставлять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это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делать.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670" y="228600"/>
            <a:ext cx="8723630" cy="1817370"/>
            <a:chOff x="211670" y="228600"/>
            <a:chExt cx="8723630" cy="1817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54978" y="859408"/>
              <a:ext cx="2880360" cy="715010"/>
            </a:xfrm>
            <a:custGeom>
              <a:avLst/>
              <a:gdLst/>
              <a:ahLst/>
              <a:cxnLst/>
              <a:rect l="l" t="t" r="r" b="b"/>
              <a:pathLst>
                <a:path w="2880359" h="715010">
                  <a:moveTo>
                    <a:pt x="2880105" y="0"/>
                  </a:moveTo>
                  <a:lnTo>
                    <a:pt x="2873629" y="0"/>
                  </a:lnTo>
                  <a:lnTo>
                    <a:pt x="2752344" y="20065"/>
                  </a:lnTo>
                  <a:lnTo>
                    <a:pt x="2628900" y="42417"/>
                  </a:lnTo>
                  <a:lnTo>
                    <a:pt x="2373376" y="91566"/>
                  </a:lnTo>
                  <a:lnTo>
                    <a:pt x="2105279" y="149732"/>
                  </a:lnTo>
                  <a:lnTo>
                    <a:pt x="1824227" y="216662"/>
                  </a:lnTo>
                  <a:lnTo>
                    <a:pt x="1566672" y="281558"/>
                  </a:lnTo>
                  <a:lnTo>
                    <a:pt x="842899" y="444626"/>
                  </a:lnTo>
                  <a:lnTo>
                    <a:pt x="621538" y="489330"/>
                  </a:lnTo>
                  <a:lnTo>
                    <a:pt x="200025" y="567436"/>
                  </a:lnTo>
                  <a:lnTo>
                    <a:pt x="0" y="600963"/>
                  </a:lnTo>
                  <a:lnTo>
                    <a:pt x="138303" y="621156"/>
                  </a:lnTo>
                  <a:lnTo>
                    <a:pt x="270256" y="638937"/>
                  </a:lnTo>
                  <a:lnTo>
                    <a:pt x="398018" y="654685"/>
                  </a:lnTo>
                  <a:lnTo>
                    <a:pt x="644905" y="681481"/>
                  </a:lnTo>
                  <a:lnTo>
                    <a:pt x="874776" y="699262"/>
                  </a:lnTo>
                  <a:lnTo>
                    <a:pt x="985520" y="705992"/>
                  </a:lnTo>
                  <a:lnTo>
                    <a:pt x="1094104" y="710438"/>
                  </a:lnTo>
                  <a:lnTo>
                    <a:pt x="1298448" y="715010"/>
                  </a:lnTo>
                  <a:lnTo>
                    <a:pt x="1396365" y="715010"/>
                  </a:lnTo>
                  <a:lnTo>
                    <a:pt x="1585849" y="710438"/>
                  </a:lnTo>
                  <a:lnTo>
                    <a:pt x="1675256" y="705992"/>
                  </a:lnTo>
                  <a:lnTo>
                    <a:pt x="1845564" y="692657"/>
                  </a:lnTo>
                  <a:lnTo>
                    <a:pt x="1928495" y="683640"/>
                  </a:lnTo>
                  <a:lnTo>
                    <a:pt x="2086102" y="661288"/>
                  </a:lnTo>
                  <a:lnTo>
                    <a:pt x="2235073" y="634491"/>
                  </a:lnTo>
                  <a:lnTo>
                    <a:pt x="2375535" y="603250"/>
                  </a:lnTo>
                  <a:lnTo>
                    <a:pt x="2509647" y="567436"/>
                  </a:lnTo>
                  <a:lnTo>
                    <a:pt x="2637409" y="527303"/>
                  </a:lnTo>
                  <a:lnTo>
                    <a:pt x="2758694" y="482600"/>
                  </a:lnTo>
                  <a:lnTo>
                    <a:pt x="2875788" y="435610"/>
                  </a:lnTo>
                  <a:lnTo>
                    <a:pt x="2880105" y="433450"/>
                  </a:lnTo>
                  <a:lnTo>
                    <a:pt x="2880105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2422" y="730884"/>
              <a:ext cx="5551805" cy="851535"/>
            </a:xfrm>
            <a:custGeom>
              <a:avLst/>
              <a:gdLst/>
              <a:ahLst/>
              <a:cxnLst/>
              <a:rect l="l" t="t" r="r" b="b"/>
              <a:pathLst>
                <a:path w="5551805" h="851535">
                  <a:moveTo>
                    <a:pt x="853566" y="0"/>
                  </a:moveTo>
                  <a:lnTo>
                    <a:pt x="685418" y="0"/>
                  </a:lnTo>
                  <a:lnTo>
                    <a:pt x="527938" y="4572"/>
                  </a:lnTo>
                  <a:lnTo>
                    <a:pt x="381000" y="11175"/>
                  </a:lnTo>
                  <a:lnTo>
                    <a:pt x="244728" y="22351"/>
                  </a:lnTo>
                  <a:lnTo>
                    <a:pt x="117093" y="35813"/>
                  </a:lnTo>
                  <a:lnTo>
                    <a:pt x="0" y="53720"/>
                  </a:lnTo>
                  <a:lnTo>
                    <a:pt x="334137" y="96138"/>
                  </a:lnTo>
                  <a:lnTo>
                    <a:pt x="693927" y="156463"/>
                  </a:lnTo>
                  <a:lnTo>
                    <a:pt x="1079246" y="234695"/>
                  </a:lnTo>
                  <a:lnTo>
                    <a:pt x="1283589" y="279273"/>
                  </a:lnTo>
                  <a:lnTo>
                    <a:pt x="1868931" y="422275"/>
                  </a:lnTo>
                  <a:lnTo>
                    <a:pt x="2562987" y="576452"/>
                  </a:lnTo>
                  <a:lnTo>
                    <a:pt x="2882265" y="639063"/>
                  </a:lnTo>
                  <a:lnTo>
                    <a:pt x="3035554" y="668147"/>
                  </a:lnTo>
                  <a:lnTo>
                    <a:pt x="3329304" y="717295"/>
                  </a:lnTo>
                  <a:lnTo>
                    <a:pt x="3469766" y="739520"/>
                  </a:lnTo>
                  <a:lnTo>
                    <a:pt x="3737991" y="775335"/>
                  </a:lnTo>
                  <a:lnTo>
                    <a:pt x="3991229" y="806576"/>
                  </a:lnTo>
                  <a:lnTo>
                    <a:pt x="4112641" y="817752"/>
                  </a:lnTo>
                  <a:lnTo>
                    <a:pt x="4342510" y="835660"/>
                  </a:lnTo>
                  <a:lnTo>
                    <a:pt x="4453255" y="842390"/>
                  </a:lnTo>
                  <a:lnTo>
                    <a:pt x="4666107" y="851280"/>
                  </a:lnTo>
                  <a:lnTo>
                    <a:pt x="4864100" y="851280"/>
                  </a:lnTo>
                  <a:lnTo>
                    <a:pt x="5051425" y="846836"/>
                  </a:lnTo>
                  <a:lnTo>
                    <a:pt x="5140833" y="842390"/>
                  </a:lnTo>
                  <a:lnTo>
                    <a:pt x="5228082" y="835660"/>
                  </a:lnTo>
                  <a:lnTo>
                    <a:pt x="5474970" y="808863"/>
                  </a:lnTo>
                  <a:lnTo>
                    <a:pt x="5551551" y="797687"/>
                  </a:lnTo>
                  <a:lnTo>
                    <a:pt x="5304662" y="766444"/>
                  </a:lnTo>
                  <a:lnTo>
                    <a:pt x="5042916" y="728472"/>
                  </a:lnTo>
                  <a:lnTo>
                    <a:pt x="4474463" y="630047"/>
                  </a:lnTo>
                  <a:lnTo>
                    <a:pt x="4165854" y="567563"/>
                  </a:lnTo>
                  <a:lnTo>
                    <a:pt x="3840099" y="498348"/>
                  </a:lnTo>
                  <a:lnTo>
                    <a:pt x="2854579" y="263651"/>
                  </a:lnTo>
                  <a:lnTo>
                    <a:pt x="2586354" y="205612"/>
                  </a:lnTo>
                  <a:lnTo>
                    <a:pt x="2330957" y="156463"/>
                  </a:lnTo>
                  <a:lnTo>
                    <a:pt x="2207387" y="134112"/>
                  </a:lnTo>
                  <a:lnTo>
                    <a:pt x="2086102" y="114045"/>
                  </a:lnTo>
                  <a:lnTo>
                    <a:pt x="1969007" y="96138"/>
                  </a:lnTo>
                  <a:lnTo>
                    <a:pt x="1630552" y="51435"/>
                  </a:lnTo>
                  <a:lnTo>
                    <a:pt x="1419860" y="31368"/>
                  </a:lnTo>
                  <a:lnTo>
                    <a:pt x="1221866" y="15748"/>
                  </a:lnTo>
                  <a:lnTo>
                    <a:pt x="1032382" y="4572"/>
                  </a:lnTo>
                  <a:lnTo>
                    <a:pt x="853566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099" y="729869"/>
              <a:ext cx="6096635" cy="788670"/>
            </a:xfrm>
            <a:custGeom>
              <a:avLst/>
              <a:gdLst/>
              <a:ahLst/>
              <a:cxnLst/>
              <a:rect l="l" t="t" r="r" b="b"/>
              <a:pathLst>
                <a:path w="6096634" h="788669">
                  <a:moveTo>
                    <a:pt x="0" y="91566"/>
                  </a:moveTo>
                  <a:lnTo>
                    <a:pt x="19176" y="87121"/>
                  </a:lnTo>
                  <a:lnTo>
                    <a:pt x="76581" y="75945"/>
                  </a:lnTo>
                  <a:lnTo>
                    <a:pt x="174498" y="60325"/>
                  </a:lnTo>
                  <a:lnTo>
                    <a:pt x="238379" y="51307"/>
                  </a:lnTo>
                  <a:lnTo>
                    <a:pt x="312927" y="42417"/>
                  </a:lnTo>
                  <a:lnTo>
                    <a:pt x="395858" y="35686"/>
                  </a:lnTo>
                  <a:lnTo>
                    <a:pt x="491744" y="28955"/>
                  </a:lnTo>
                  <a:lnTo>
                    <a:pt x="596011" y="22351"/>
                  </a:lnTo>
                  <a:lnTo>
                    <a:pt x="713104" y="17779"/>
                  </a:lnTo>
                  <a:lnTo>
                    <a:pt x="840866" y="15620"/>
                  </a:lnTo>
                  <a:lnTo>
                    <a:pt x="979170" y="13334"/>
                  </a:lnTo>
                  <a:lnTo>
                    <a:pt x="1128140" y="15620"/>
                  </a:lnTo>
                  <a:lnTo>
                    <a:pt x="1287779" y="20065"/>
                  </a:lnTo>
                  <a:lnTo>
                    <a:pt x="1460246" y="28955"/>
                  </a:lnTo>
                  <a:lnTo>
                    <a:pt x="1643379" y="40131"/>
                  </a:lnTo>
                  <a:lnTo>
                    <a:pt x="1837054" y="58038"/>
                  </a:lnTo>
                  <a:lnTo>
                    <a:pt x="2043557" y="78104"/>
                  </a:lnTo>
                  <a:lnTo>
                    <a:pt x="2262759" y="102742"/>
                  </a:lnTo>
                  <a:lnTo>
                    <a:pt x="2492629" y="131825"/>
                  </a:lnTo>
                  <a:lnTo>
                    <a:pt x="2735326" y="167512"/>
                  </a:lnTo>
                  <a:lnTo>
                    <a:pt x="2988691" y="207771"/>
                  </a:lnTo>
                  <a:lnTo>
                    <a:pt x="3254755" y="254634"/>
                  </a:lnTo>
                  <a:lnTo>
                    <a:pt x="3533648" y="310514"/>
                  </a:lnTo>
                  <a:lnTo>
                    <a:pt x="3825240" y="370839"/>
                  </a:lnTo>
                  <a:lnTo>
                    <a:pt x="4129658" y="437895"/>
                  </a:lnTo>
                  <a:lnTo>
                    <a:pt x="4446778" y="513841"/>
                  </a:lnTo>
                  <a:lnTo>
                    <a:pt x="4776724" y="596518"/>
                  </a:lnTo>
                  <a:lnTo>
                    <a:pt x="5119497" y="688085"/>
                  </a:lnTo>
                  <a:lnTo>
                    <a:pt x="5474970" y="788669"/>
                  </a:lnTo>
                </a:path>
                <a:path w="6096634" h="788669">
                  <a:moveTo>
                    <a:pt x="2784348" y="652398"/>
                  </a:moveTo>
                  <a:lnTo>
                    <a:pt x="2880105" y="625475"/>
                  </a:lnTo>
                  <a:lnTo>
                    <a:pt x="3141979" y="556259"/>
                  </a:lnTo>
                  <a:lnTo>
                    <a:pt x="3322828" y="509396"/>
                  </a:lnTo>
                  <a:lnTo>
                    <a:pt x="3531489" y="457961"/>
                  </a:lnTo>
                  <a:lnTo>
                    <a:pt x="3763518" y="402081"/>
                  </a:lnTo>
                  <a:lnTo>
                    <a:pt x="4012565" y="341756"/>
                  </a:lnTo>
                  <a:lnTo>
                    <a:pt x="4276471" y="283717"/>
                  </a:lnTo>
                  <a:lnTo>
                    <a:pt x="4546854" y="225551"/>
                  </a:lnTo>
                  <a:lnTo>
                    <a:pt x="4823586" y="171957"/>
                  </a:lnTo>
                  <a:lnTo>
                    <a:pt x="5098160" y="120650"/>
                  </a:lnTo>
                  <a:lnTo>
                    <a:pt x="5234432" y="98297"/>
                  </a:lnTo>
                  <a:lnTo>
                    <a:pt x="5366384" y="75945"/>
                  </a:lnTo>
                  <a:lnTo>
                    <a:pt x="5498338" y="58038"/>
                  </a:lnTo>
                  <a:lnTo>
                    <a:pt x="5626100" y="40131"/>
                  </a:lnTo>
                  <a:lnTo>
                    <a:pt x="5751703" y="26796"/>
                  </a:lnTo>
                  <a:lnTo>
                    <a:pt x="5870956" y="15620"/>
                  </a:lnTo>
                  <a:lnTo>
                    <a:pt x="5985891" y="6603"/>
                  </a:lnTo>
                  <a:lnTo>
                    <a:pt x="609650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670" y="714248"/>
              <a:ext cx="8723630" cy="1331595"/>
            </a:xfrm>
            <a:custGeom>
              <a:avLst/>
              <a:gdLst/>
              <a:ahLst/>
              <a:cxnLst/>
              <a:rect l="l" t="t" r="r" b="b"/>
              <a:pathLst>
                <a:path w="8723630" h="1331595">
                  <a:moveTo>
                    <a:pt x="1556042" y="0"/>
                  </a:moveTo>
                  <a:lnTo>
                    <a:pt x="1402753" y="0"/>
                  </a:lnTo>
                  <a:lnTo>
                    <a:pt x="1258100" y="4444"/>
                  </a:lnTo>
                  <a:lnTo>
                    <a:pt x="1121829" y="11175"/>
                  </a:lnTo>
                  <a:lnTo>
                    <a:pt x="874890" y="33400"/>
                  </a:lnTo>
                  <a:lnTo>
                    <a:pt x="762063" y="49149"/>
                  </a:lnTo>
                  <a:lnTo>
                    <a:pt x="659891" y="64769"/>
                  </a:lnTo>
                  <a:lnTo>
                    <a:pt x="564095" y="82550"/>
                  </a:lnTo>
                  <a:lnTo>
                    <a:pt x="478955" y="102742"/>
                  </a:lnTo>
                  <a:lnTo>
                    <a:pt x="398056" y="120650"/>
                  </a:lnTo>
                  <a:lnTo>
                    <a:pt x="327812" y="140715"/>
                  </a:lnTo>
                  <a:lnTo>
                    <a:pt x="206476" y="178688"/>
                  </a:lnTo>
                  <a:lnTo>
                    <a:pt x="157518" y="196596"/>
                  </a:lnTo>
                  <a:lnTo>
                    <a:pt x="51079" y="241173"/>
                  </a:lnTo>
                  <a:lnTo>
                    <a:pt x="0" y="268097"/>
                  </a:lnTo>
                  <a:lnTo>
                    <a:pt x="0" y="1331467"/>
                  </a:lnTo>
                  <a:lnTo>
                    <a:pt x="8719096" y="1331467"/>
                  </a:lnTo>
                  <a:lnTo>
                    <a:pt x="8723414" y="1324864"/>
                  </a:lnTo>
                  <a:lnTo>
                    <a:pt x="8723414" y="851153"/>
                  </a:lnTo>
                  <a:lnTo>
                    <a:pt x="7182142" y="851153"/>
                  </a:lnTo>
                  <a:lnTo>
                    <a:pt x="7043839" y="848994"/>
                  </a:lnTo>
                  <a:lnTo>
                    <a:pt x="6899059" y="844423"/>
                  </a:lnTo>
                  <a:lnTo>
                    <a:pt x="6750088" y="837818"/>
                  </a:lnTo>
                  <a:lnTo>
                    <a:pt x="6594640" y="826642"/>
                  </a:lnTo>
                  <a:lnTo>
                    <a:pt x="6260503" y="793114"/>
                  </a:lnTo>
                  <a:lnTo>
                    <a:pt x="5900712" y="746125"/>
                  </a:lnTo>
                  <a:lnTo>
                    <a:pt x="5709196" y="717168"/>
                  </a:lnTo>
                  <a:lnTo>
                    <a:pt x="5509044" y="683640"/>
                  </a:lnTo>
                  <a:lnTo>
                    <a:pt x="5302542" y="645667"/>
                  </a:lnTo>
                  <a:lnTo>
                    <a:pt x="4861979" y="558546"/>
                  </a:lnTo>
                  <a:lnTo>
                    <a:pt x="4387253" y="453516"/>
                  </a:lnTo>
                  <a:lnTo>
                    <a:pt x="4136047" y="395350"/>
                  </a:lnTo>
                  <a:lnTo>
                    <a:pt x="3614458" y="268097"/>
                  </a:lnTo>
                  <a:lnTo>
                    <a:pt x="3122841" y="165226"/>
                  </a:lnTo>
                  <a:lnTo>
                    <a:pt x="2892844" y="125094"/>
                  </a:lnTo>
                  <a:lnTo>
                    <a:pt x="2673642" y="91566"/>
                  </a:lnTo>
                  <a:lnTo>
                    <a:pt x="2462949" y="62484"/>
                  </a:lnTo>
                  <a:lnTo>
                    <a:pt x="2262797" y="40131"/>
                  </a:lnTo>
                  <a:lnTo>
                    <a:pt x="2073313" y="22225"/>
                  </a:lnTo>
                  <a:lnTo>
                    <a:pt x="1719999" y="2159"/>
                  </a:lnTo>
                  <a:lnTo>
                    <a:pt x="1556042" y="0"/>
                  </a:lnTo>
                  <a:close/>
                </a:path>
                <a:path w="8723630" h="1331595">
                  <a:moveTo>
                    <a:pt x="8723414" y="569722"/>
                  </a:moveTo>
                  <a:lnTo>
                    <a:pt x="8638197" y="605409"/>
                  </a:lnTo>
                  <a:lnTo>
                    <a:pt x="8557298" y="636651"/>
                  </a:lnTo>
                  <a:lnTo>
                    <a:pt x="8472208" y="665734"/>
                  </a:lnTo>
                  <a:lnTo>
                    <a:pt x="8295551" y="719327"/>
                  </a:lnTo>
                  <a:lnTo>
                    <a:pt x="8201825" y="743965"/>
                  </a:lnTo>
                  <a:lnTo>
                    <a:pt x="8005991" y="784098"/>
                  </a:lnTo>
                  <a:lnTo>
                    <a:pt x="7901724" y="802004"/>
                  </a:lnTo>
                  <a:lnTo>
                    <a:pt x="7680363" y="828801"/>
                  </a:lnTo>
                  <a:lnTo>
                    <a:pt x="7441857" y="846709"/>
                  </a:lnTo>
                  <a:lnTo>
                    <a:pt x="7314222" y="851153"/>
                  </a:lnTo>
                  <a:lnTo>
                    <a:pt x="8723414" y="851153"/>
                  </a:lnTo>
                  <a:lnTo>
                    <a:pt x="8723414" y="569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93444" y="2007234"/>
            <a:ext cx="3182620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119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Работать</a:t>
            </a:r>
            <a:r>
              <a:rPr sz="1800" spc="-6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умея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красиво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и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ловко,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В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деле</a:t>
            </a:r>
            <a:r>
              <a:rPr sz="18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любом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проявляя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сноровку,</a:t>
            </a:r>
            <a:endParaRPr sz="1800">
              <a:latin typeface="Candara"/>
              <a:cs typeface="Candara"/>
            </a:endParaRPr>
          </a:p>
          <a:p>
            <a:pPr marL="12700" marR="5080">
              <a:lnSpc>
                <a:spcPct val="127800"/>
              </a:lnSpc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Хлебы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пекла и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скатерти ткала,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 Шила</a:t>
            </a:r>
            <a:r>
              <a:rPr sz="18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рубашки,</a:t>
            </a:r>
            <a:r>
              <a:rPr sz="18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узор</a:t>
            </a:r>
            <a:r>
              <a:rPr sz="18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вышивала,</a:t>
            </a:r>
            <a:endParaRPr sz="1800">
              <a:latin typeface="Candara"/>
              <a:cs typeface="Candara"/>
            </a:endParaRPr>
          </a:p>
          <a:p>
            <a:pPr marL="12700" marR="813435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Лебедью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белой</a:t>
            </a:r>
            <a:r>
              <a:rPr sz="18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в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танце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плыла…</a:t>
            </a:r>
            <a:endParaRPr sz="1800">
              <a:latin typeface="Candara"/>
              <a:cs typeface="Candara"/>
            </a:endParaRPr>
          </a:p>
          <a:p>
            <a:pPr marL="12700" marR="678180">
              <a:lnSpc>
                <a:spcPct val="127800"/>
              </a:lnSpc>
              <a:spcBef>
                <a:spcPts val="5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Кто</a:t>
            </a:r>
            <a:r>
              <a:rPr sz="18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мастерица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эта</a:t>
            </a:r>
            <a:r>
              <a:rPr sz="18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была?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(Василиса</a:t>
            </a:r>
            <a:r>
              <a:rPr sz="18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Премудрая)</a:t>
            </a:r>
            <a:endParaRPr sz="1800">
              <a:latin typeface="Candara"/>
              <a:cs typeface="Candar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0680" y="1828800"/>
            <a:ext cx="3326638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670" y="228600"/>
            <a:ext cx="8723630" cy="1817370"/>
            <a:chOff x="211670" y="228600"/>
            <a:chExt cx="8723630" cy="1817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54978" y="859408"/>
              <a:ext cx="2880360" cy="715010"/>
            </a:xfrm>
            <a:custGeom>
              <a:avLst/>
              <a:gdLst/>
              <a:ahLst/>
              <a:cxnLst/>
              <a:rect l="l" t="t" r="r" b="b"/>
              <a:pathLst>
                <a:path w="2880359" h="715010">
                  <a:moveTo>
                    <a:pt x="2880105" y="0"/>
                  </a:moveTo>
                  <a:lnTo>
                    <a:pt x="2873629" y="0"/>
                  </a:lnTo>
                  <a:lnTo>
                    <a:pt x="2752344" y="20065"/>
                  </a:lnTo>
                  <a:lnTo>
                    <a:pt x="2628900" y="42417"/>
                  </a:lnTo>
                  <a:lnTo>
                    <a:pt x="2373376" y="91566"/>
                  </a:lnTo>
                  <a:lnTo>
                    <a:pt x="2105279" y="149732"/>
                  </a:lnTo>
                  <a:lnTo>
                    <a:pt x="1824227" y="216662"/>
                  </a:lnTo>
                  <a:lnTo>
                    <a:pt x="1566672" y="281558"/>
                  </a:lnTo>
                  <a:lnTo>
                    <a:pt x="842899" y="444626"/>
                  </a:lnTo>
                  <a:lnTo>
                    <a:pt x="621538" y="489330"/>
                  </a:lnTo>
                  <a:lnTo>
                    <a:pt x="200025" y="567436"/>
                  </a:lnTo>
                  <a:lnTo>
                    <a:pt x="0" y="600963"/>
                  </a:lnTo>
                  <a:lnTo>
                    <a:pt x="138303" y="621156"/>
                  </a:lnTo>
                  <a:lnTo>
                    <a:pt x="270256" y="638937"/>
                  </a:lnTo>
                  <a:lnTo>
                    <a:pt x="398018" y="654685"/>
                  </a:lnTo>
                  <a:lnTo>
                    <a:pt x="644905" y="681481"/>
                  </a:lnTo>
                  <a:lnTo>
                    <a:pt x="874776" y="699262"/>
                  </a:lnTo>
                  <a:lnTo>
                    <a:pt x="985520" y="705992"/>
                  </a:lnTo>
                  <a:lnTo>
                    <a:pt x="1094104" y="710438"/>
                  </a:lnTo>
                  <a:lnTo>
                    <a:pt x="1298448" y="715010"/>
                  </a:lnTo>
                  <a:lnTo>
                    <a:pt x="1396365" y="715010"/>
                  </a:lnTo>
                  <a:lnTo>
                    <a:pt x="1585849" y="710438"/>
                  </a:lnTo>
                  <a:lnTo>
                    <a:pt x="1675256" y="705992"/>
                  </a:lnTo>
                  <a:lnTo>
                    <a:pt x="1845564" y="692657"/>
                  </a:lnTo>
                  <a:lnTo>
                    <a:pt x="1928495" y="683640"/>
                  </a:lnTo>
                  <a:lnTo>
                    <a:pt x="2086102" y="661288"/>
                  </a:lnTo>
                  <a:lnTo>
                    <a:pt x="2235073" y="634491"/>
                  </a:lnTo>
                  <a:lnTo>
                    <a:pt x="2375535" y="603250"/>
                  </a:lnTo>
                  <a:lnTo>
                    <a:pt x="2509647" y="567436"/>
                  </a:lnTo>
                  <a:lnTo>
                    <a:pt x="2637409" y="527303"/>
                  </a:lnTo>
                  <a:lnTo>
                    <a:pt x="2758694" y="482600"/>
                  </a:lnTo>
                  <a:lnTo>
                    <a:pt x="2875788" y="435610"/>
                  </a:lnTo>
                  <a:lnTo>
                    <a:pt x="2880105" y="433450"/>
                  </a:lnTo>
                  <a:lnTo>
                    <a:pt x="2880105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2422" y="730884"/>
              <a:ext cx="5551805" cy="851535"/>
            </a:xfrm>
            <a:custGeom>
              <a:avLst/>
              <a:gdLst/>
              <a:ahLst/>
              <a:cxnLst/>
              <a:rect l="l" t="t" r="r" b="b"/>
              <a:pathLst>
                <a:path w="5551805" h="851535">
                  <a:moveTo>
                    <a:pt x="853566" y="0"/>
                  </a:moveTo>
                  <a:lnTo>
                    <a:pt x="685418" y="0"/>
                  </a:lnTo>
                  <a:lnTo>
                    <a:pt x="527938" y="4572"/>
                  </a:lnTo>
                  <a:lnTo>
                    <a:pt x="381000" y="11175"/>
                  </a:lnTo>
                  <a:lnTo>
                    <a:pt x="244728" y="22351"/>
                  </a:lnTo>
                  <a:lnTo>
                    <a:pt x="117093" y="35813"/>
                  </a:lnTo>
                  <a:lnTo>
                    <a:pt x="0" y="53720"/>
                  </a:lnTo>
                  <a:lnTo>
                    <a:pt x="334137" y="96138"/>
                  </a:lnTo>
                  <a:lnTo>
                    <a:pt x="693927" y="156463"/>
                  </a:lnTo>
                  <a:lnTo>
                    <a:pt x="1079246" y="234695"/>
                  </a:lnTo>
                  <a:lnTo>
                    <a:pt x="1283589" y="279273"/>
                  </a:lnTo>
                  <a:lnTo>
                    <a:pt x="1868931" y="422275"/>
                  </a:lnTo>
                  <a:lnTo>
                    <a:pt x="2562987" y="576452"/>
                  </a:lnTo>
                  <a:lnTo>
                    <a:pt x="2882265" y="639063"/>
                  </a:lnTo>
                  <a:lnTo>
                    <a:pt x="3035554" y="668147"/>
                  </a:lnTo>
                  <a:lnTo>
                    <a:pt x="3329304" y="717295"/>
                  </a:lnTo>
                  <a:lnTo>
                    <a:pt x="3469766" y="739520"/>
                  </a:lnTo>
                  <a:lnTo>
                    <a:pt x="3737991" y="775335"/>
                  </a:lnTo>
                  <a:lnTo>
                    <a:pt x="3991229" y="806576"/>
                  </a:lnTo>
                  <a:lnTo>
                    <a:pt x="4112641" y="817752"/>
                  </a:lnTo>
                  <a:lnTo>
                    <a:pt x="4342510" y="835660"/>
                  </a:lnTo>
                  <a:lnTo>
                    <a:pt x="4453255" y="842390"/>
                  </a:lnTo>
                  <a:lnTo>
                    <a:pt x="4666107" y="851280"/>
                  </a:lnTo>
                  <a:lnTo>
                    <a:pt x="4864100" y="851280"/>
                  </a:lnTo>
                  <a:lnTo>
                    <a:pt x="5051425" y="846836"/>
                  </a:lnTo>
                  <a:lnTo>
                    <a:pt x="5140833" y="842390"/>
                  </a:lnTo>
                  <a:lnTo>
                    <a:pt x="5228082" y="835660"/>
                  </a:lnTo>
                  <a:lnTo>
                    <a:pt x="5474970" y="808863"/>
                  </a:lnTo>
                  <a:lnTo>
                    <a:pt x="5551551" y="797687"/>
                  </a:lnTo>
                  <a:lnTo>
                    <a:pt x="5304662" y="766444"/>
                  </a:lnTo>
                  <a:lnTo>
                    <a:pt x="5042916" y="728472"/>
                  </a:lnTo>
                  <a:lnTo>
                    <a:pt x="4474463" y="630047"/>
                  </a:lnTo>
                  <a:lnTo>
                    <a:pt x="4165854" y="567563"/>
                  </a:lnTo>
                  <a:lnTo>
                    <a:pt x="3840099" y="498348"/>
                  </a:lnTo>
                  <a:lnTo>
                    <a:pt x="2854579" y="263651"/>
                  </a:lnTo>
                  <a:lnTo>
                    <a:pt x="2586354" y="205612"/>
                  </a:lnTo>
                  <a:lnTo>
                    <a:pt x="2330957" y="156463"/>
                  </a:lnTo>
                  <a:lnTo>
                    <a:pt x="2207387" y="134112"/>
                  </a:lnTo>
                  <a:lnTo>
                    <a:pt x="2086102" y="114045"/>
                  </a:lnTo>
                  <a:lnTo>
                    <a:pt x="1969007" y="96138"/>
                  </a:lnTo>
                  <a:lnTo>
                    <a:pt x="1630552" y="51435"/>
                  </a:lnTo>
                  <a:lnTo>
                    <a:pt x="1419860" y="31368"/>
                  </a:lnTo>
                  <a:lnTo>
                    <a:pt x="1221866" y="15748"/>
                  </a:lnTo>
                  <a:lnTo>
                    <a:pt x="1032382" y="4572"/>
                  </a:lnTo>
                  <a:lnTo>
                    <a:pt x="853566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099" y="729869"/>
              <a:ext cx="6096635" cy="788670"/>
            </a:xfrm>
            <a:custGeom>
              <a:avLst/>
              <a:gdLst/>
              <a:ahLst/>
              <a:cxnLst/>
              <a:rect l="l" t="t" r="r" b="b"/>
              <a:pathLst>
                <a:path w="6096634" h="788669">
                  <a:moveTo>
                    <a:pt x="0" y="91566"/>
                  </a:moveTo>
                  <a:lnTo>
                    <a:pt x="19176" y="87121"/>
                  </a:lnTo>
                  <a:lnTo>
                    <a:pt x="76581" y="75945"/>
                  </a:lnTo>
                  <a:lnTo>
                    <a:pt x="174498" y="60325"/>
                  </a:lnTo>
                  <a:lnTo>
                    <a:pt x="238379" y="51307"/>
                  </a:lnTo>
                  <a:lnTo>
                    <a:pt x="312927" y="42417"/>
                  </a:lnTo>
                  <a:lnTo>
                    <a:pt x="395858" y="35686"/>
                  </a:lnTo>
                  <a:lnTo>
                    <a:pt x="491744" y="28955"/>
                  </a:lnTo>
                  <a:lnTo>
                    <a:pt x="596011" y="22351"/>
                  </a:lnTo>
                  <a:lnTo>
                    <a:pt x="713104" y="17779"/>
                  </a:lnTo>
                  <a:lnTo>
                    <a:pt x="840866" y="15620"/>
                  </a:lnTo>
                  <a:lnTo>
                    <a:pt x="979170" y="13334"/>
                  </a:lnTo>
                  <a:lnTo>
                    <a:pt x="1128140" y="15620"/>
                  </a:lnTo>
                  <a:lnTo>
                    <a:pt x="1287779" y="20065"/>
                  </a:lnTo>
                  <a:lnTo>
                    <a:pt x="1460246" y="28955"/>
                  </a:lnTo>
                  <a:lnTo>
                    <a:pt x="1643379" y="40131"/>
                  </a:lnTo>
                  <a:lnTo>
                    <a:pt x="1837054" y="58038"/>
                  </a:lnTo>
                  <a:lnTo>
                    <a:pt x="2043557" y="78104"/>
                  </a:lnTo>
                  <a:lnTo>
                    <a:pt x="2262759" y="102742"/>
                  </a:lnTo>
                  <a:lnTo>
                    <a:pt x="2492629" y="131825"/>
                  </a:lnTo>
                  <a:lnTo>
                    <a:pt x="2735326" y="167512"/>
                  </a:lnTo>
                  <a:lnTo>
                    <a:pt x="2988691" y="207771"/>
                  </a:lnTo>
                  <a:lnTo>
                    <a:pt x="3254755" y="254634"/>
                  </a:lnTo>
                  <a:lnTo>
                    <a:pt x="3533648" y="310514"/>
                  </a:lnTo>
                  <a:lnTo>
                    <a:pt x="3825240" y="370839"/>
                  </a:lnTo>
                  <a:lnTo>
                    <a:pt x="4129658" y="437895"/>
                  </a:lnTo>
                  <a:lnTo>
                    <a:pt x="4446778" y="513841"/>
                  </a:lnTo>
                  <a:lnTo>
                    <a:pt x="4776724" y="596518"/>
                  </a:lnTo>
                  <a:lnTo>
                    <a:pt x="5119497" y="688085"/>
                  </a:lnTo>
                  <a:lnTo>
                    <a:pt x="5474970" y="788669"/>
                  </a:lnTo>
                </a:path>
                <a:path w="6096634" h="788669">
                  <a:moveTo>
                    <a:pt x="2784348" y="652398"/>
                  </a:moveTo>
                  <a:lnTo>
                    <a:pt x="2880105" y="625475"/>
                  </a:lnTo>
                  <a:lnTo>
                    <a:pt x="3141979" y="556259"/>
                  </a:lnTo>
                  <a:lnTo>
                    <a:pt x="3322828" y="509396"/>
                  </a:lnTo>
                  <a:lnTo>
                    <a:pt x="3531489" y="457961"/>
                  </a:lnTo>
                  <a:lnTo>
                    <a:pt x="3763518" y="402081"/>
                  </a:lnTo>
                  <a:lnTo>
                    <a:pt x="4012565" y="341756"/>
                  </a:lnTo>
                  <a:lnTo>
                    <a:pt x="4276471" y="283717"/>
                  </a:lnTo>
                  <a:lnTo>
                    <a:pt x="4546854" y="225551"/>
                  </a:lnTo>
                  <a:lnTo>
                    <a:pt x="4823586" y="171957"/>
                  </a:lnTo>
                  <a:lnTo>
                    <a:pt x="5098160" y="120650"/>
                  </a:lnTo>
                  <a:lnTo>
                    <a:pt x="5234432" y="98297"/>
                  </a:lnTo>
                  <a:lnTo>
                    <a:pt x="5366384" y="75945"/>
                  </a:lnTo>
                  <a:lnTo>
                    <a:pt x="5498338" y="58038"/>
                  </a:lnTo>
                  <a:lnTo>
                    <a:pt x="5626100" y="40131"/>
                  </a:lnTo>
                  <a:lnTo>
                    <a:pt x="5751703" y="26796"/>
                  </a:lnTo>
                  <a:lnTo>
                    <a:pt x="5870956" y="15620"/>
                  </a:lnTo>
                  <a:lnTo>
                    <a:pt x="5985891" y="6603"/>
                  </a:lnTo>
                  <a:lnTo>
                    <a:pt x="609650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670" y="714248"/>
              <a:ext cx="8723630" cy="1331595"/>
            </a:xfrm>
            <a:custGeom>
              <a:avLst/>
              <a:gdLst/>
              <a:ahLst/>
              <a:cxnLst/>
              <a:rect l="l" t="t" r="r" b="b"/>
              <a:pathLst>
                <a:path w="8723630" h="1331595">
                  <a:moveTo>
                    <a:pt x="1556042" y="0"/>
                  </a:moveTo>
                  <a:lnTo>
                    <a:pt x="1402753" y="0"/>
                  </a:lnTo>
                  <a:lnTo>
                    <a:pt x="1258100" y="4444"/>
                  </a:lnTo>
                  <a:lnTo>
                    <a:pt x="1121829" y="11175"/>
                  </a:lnTo>
                  <a:lnTo>
                    <a:pt x="874890" y="33400"/>
                  </a:lnTo>
                  <a:lnTo>
                    <a:pt x="762063" y="49149"/>
                  </a:lnTo>
                  <a:lnTo>
                    <a:pt x="659891" y="64769"/>
                  </a:lnTo>
                  <a:lnTo>
                    <a:pt x="564095" y="82550"/>
                  </a:lnTo>
                  <a:lnTo>
                    <a:pt x="478955" y="102742"/>
                  </a:lnTo>
                  <a:lnTo>
                    <a:pt x="398056" y="120650"/>
                  </a:lnTo>
                  <a:lnTo>
                    <a:pt x="327812" y="140715"/>
                  </a:lnTo>
                  <a:lnTo>
                    <a:pt x="206476" y="178688"/>
                  </a:lnTo>
                  <a:lnTo>
                    <a:pt x="157518" y="196596"/>
                  </a:lnTo>
                  <a:lnTo>
                    <a:pt x="51079" y="241173"/>
                  </a:lnTo>
                  <a:lnTo>
                    <a:pt x="0" y="268097"/>
                  </a:lnTo>
                  <a:lnTo>
                    <a:pt x="0" y="1331467"/>
                  </a:lnTo>
                  <a:lnTo>
                    <a:pt x="8719096" y="1331467"/>
                  </a:lnTo>
                  <a:lnTo>
                    <a:pt x="8723414" y="1324864"/>
                  </a:lnTo>
                  <a:lnTo>
                    <a:pt x="8723414" y="851153"/>
                  </a:lnTo>
                  <a:lnTo>
                    <a:pt x="7182142" y="851153"/>
                  </a:lnTo>
                  <a:lnTo>
                    <a:pt x="7043839" y="848994"/>
                  </a:lnTo>
                  <a:lnTo>
                    <a:pt x="6899059" y="844423"/>
                  </a:lnTo>
                  <a:lnTo>
                    <a:pt x="6750088" y="837818"/>
                  </a:lnTo>
                  <a:lnTo>
                    <a:pt x="6594640" y="826642"/>
                  </a:lnTo>
                  <a:lnTo>
                    <a:pt x="6260503" y="793114"/>
                  </a:lnTo>
                  <a:lnTo>
                    <a:pt x="5900712" y="746125"/>
                  </a:lnTo>
                  <a:lnTo>
                    <a:pt x="5709196" y="717168"/>
                  </a:lnTo>
                  <a:lnTo>
                    <a:pt x="5509044" y="683640"/>
                  </a:lnTo>
                  <a:lnTo>
                    <a:pt x="5302542" y="645667"/>
                  </a:lnTo>
                  <a:lnTo>
                    <a:pt x="4861979" y="558546"/>
                  </a:lnTo>
                  <a:lnTo>
                    <a:pt x="4387253" y="453516"/>
                  </a:lnTo>
                  <a:lnTo>
                    <a:pt x="4136047" y="395350"/>
                  </a:lnTo>
                  <a:lnTo>
                    <a:pt x="3614458" y="268097"/>
                  </a:lnTo>
                  <a:lnTo>
                    <a:pt x="3122841" y="165226"/>
                  </a:lnTo>
                  <a:lnTo>
                    <a:pt x="2892844" y="125094"/>
                  </a:lnTo>
                  <a:lnTo>
                    <a:pt x="2673642" y="91566"/>
                  </a:lnTo>
                  <a:lnTo>
                    <a:pt x="2462949" y="62484"/>
                  </a:lnTo>
                  <a:lnTo>
                    <a:pt x="2262797" y="40131"/>
                  </a:lnTo>
                  <a:lnTo>
                    <a:pt x="2073313" y="22225"/>
                  </a:lnTo>
                  <a:lnTo>
                    <a:pt x="1719999" y="2159"/>
                  </a:lnTo>
                  <a:lnTo>
                    <a:pt x="1556042" y="0"/>
                  </a:lnTo>
                  <a:close/>
                </a:path>
                <a:path w="8723630" h="1331595">
                  <a:moveTo>
                    <a:pt x="8723414" y="569722"/>
                  </a:moveTo>
                  <a:lnTo>
                    <a:pt x="8638197" y="605409"/>
                  </a:lnTo>
                  <a:lnTo>
                    <a:pt x="8557298" y="636651"/>
                  </a:lnTo>
                  <a:lnTo>
                    <a:pt x="8472208" y="665734"/>
                  </a:lnTo>
                  <a:lnTo>
                    <a:pt x="8295551" y="719327"/>
                  </a:lnTo>
                  <a:lnTo>
                    <a:pt x="8201825" y="743965"/>
                  </a:lnTo>
                  <a:lnTo>
                    <a:pt x="8005991" y="784098"/>
                  </a:lnTo>
                  <a:lnTo>
                    <a:pt x="7901724" y="802004"/>
                  </a:lnTo>
                  <a:lnTo>
                    <a:pt x="7680363" y="828801"/>
                  </a:lnTo>
                  <a:lnTo>
                    <a:pt x="7441857" y="846709"/>
                  </a:lnTo>
                  <a:lnTo>
                    <a:pt x="7314222" y="851153"/>
                  </a:lnTo>
                  <a:lnTo>
                    <a:pt x="8723414" y="851153"/>
                  </a:lnTo>
                  <a:lnTo>
                    <a:pt x="8723414" y="569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93444" y="1931035"/>
            <a:ext cx="3140710" cy="335152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Я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на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балу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никогда</a:t>
            </a:r>
            <a:r>
              <a:rPr sz="18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не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была,</a:t>
            </a:r>
            <a:endParaRPr sz="1800">
              <a:latin typeface="Candara"/>
              <a:cs typeface="Candara"/>
            </a:endParaRPr>
          </a:p>
          <a:p>
            <a:pPr marL="12700" marR="5080">
              <a:lnSpc>
                <a:spcPct val="117800"/>
              </a:lnSpc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Чистила, мыла, варила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и пряла. </a:t>
            </a:r>
            <a:r>
              <a:rPr sz="1800" spc="-38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Когда</a:t>
            </a:r>
            <a:r>
              <a:rPr sz="18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же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случилась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попасть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ts val="1945"/>
              </a:lnSpc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мне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на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бал,</a:t>
            </a:r>
            <a:endParaRPr sz="1800">
              <a:latin typeface="Candara"/>
              <a:cs typeface="Candara"/>
            </a:endParaRPr>
          </a:p>
          <a:p>
            <a:pPr marL="12700" marR="524510">
              <a:lnSpc>
                <a:spcPts val="1939"/>
              </a:lnSpc>
              <a:spcBef>
                <a:spcPts val="635"/>
              </a:spcBef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То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голову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принц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от</a:t>
            </a:r>
            <a:r>
              <a:rPr sz="18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любви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потерял;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ts val="2055"/>
              </a:lnSpc>
              <a:spcBef>
                <a:spcPts val="360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А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я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башмачок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потеряла</a:t>
            </a:r>
            <a:r>
              <a:rPr sz="18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тогда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ts val="2055"/>
              </a:lnSpc>
            </a:pPr>
            <a:r>
              <a:rPr sz="1800" spc="-10" dirty="0">
                <a:solidFill>
                  <a:srgbClr val="073D86"/>
                </a:solidFill>
                <a:latin typeface="Candara"/>
                <a:cs typeface="Candara"/>
              </a:rPr>
              <a:t>же!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Кто</a:t>
            </a:r>
            <a:r>
              <a:rPr sz="18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я</a:t>
            </a:r>
            <a:r>
              <a:rPr sz="18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такая?</a:t>
            </a:r>
            <a:endParaRPr sz="1800">
              <a:latin typeface="Candara"/>
              <a:cs typeface="Candara"/>
            </a:endParaRPr>
          </a:p>
          <a:p>
            <a:pPr marL="12700" marR="1190625">
              <a:lnSpc>
                <a:spcPct val="117800"/>
              </a:lnSpc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Кто</a:t>
            </a:r>
            <a:r>
              <a:rPr sz="1800" spc="-7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тут</a:t>
            </a:r>
            <a:r>
              <a:rPr sz="1800" spc="-6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подскажет?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(Золушка)</a:t>
            </a:r>
            <a:endParaRPr sz="1800">
              <a:latin typeface="Candara"/>
              <a:cs typeface="Candar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7667" y="1828800"/>
            <a:ext cx="2772664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670" y="228600"/>
            <a:ext cx="8723630" cy="1817370"/>
            <a:chOff x="211670" y="228600"/>
            <a:chExt cx="8723630" cy="1817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54978" y="859408"/>
              <a:ext cx="2880360" cy="715010"/>
            </a:xfrm>
            <a:custGeom>
              <a:avLst/>
              <a:gdLst/>
              <a:ahLst/>
              <a:cxnLst/>
              <a:rect l="l" t="t" r="r" b="b"/>
              <a:pathLst>
                <a:path w="2880359" h="715010">
                  <a:moveTo>
                    <a:pt x="2880105" y="0"/>
                  </a:moveTo>
                  <a:lnTo>
                    <a:pt x="2873629" y="0"/>
                  </a:lnTo>
                  <a:lnTo>
                    <a:pt x="2752344" y="20065"/>
                  </a:lnTo>
                  <a:lnTo>
                    <a:pt x="2628900" y="42417"/>
                  </a:lnTo>
                  <a:lnTo>
                    <a:pt x="2373376" y="91566"/>
                  </a:lnTo>
                  <a:lnTo>
                    <a:pt x="2105279" y="149732"/>
                  </a:lnTo>
                  <a:lnTo>
                    <a:pt x="1824227" y="216662"/>
                  </a:lnTo>
                  <a:lnTo>
                    <a:pt x="1566672" y="281558"/>
                  </a:lnTo>
                  <a:lnTo>
                    <a:pt x="842899" y="444626"/>
                  </a:lnTo>
                  <a:lnTo>
                    <a:pt x="621538" y="489330"/>
                  </a:lnTo>
                  <a:lnTo>
                    <a:pt x="200025" y="567436"/>
                  </a:lnTo>
                  <a:lnTo>
                    <a:pt x="0" y="600963"/>
                  </a:lnTo>
                  <a:lnTo>
                    <a:pt x="138303" y="621156"/>
                  </a:lnTo>
                  <a:lnTo>
                    <a:pt x="270256" y="638937"/>
                  </a:lnTo>
                  <a:lnTo>
                    <a:pt x="398018" y="654685"/>
                  </a:lnTo>
                  <a:lnTo>
                    <a:pt x="644905" y="681481"/>
                  </a:lnTo>
                  <a:lnTo>
                    <a:pt x="874776" y="699262"/>
                  </a:lnTo>
                  <a:lnTo>
                    <a:pt x="985520" y="705992"/>
                  </a:lnTo>
                  <a:lnTo>
                    <a:pt x="1094104" y="710438"/>
                  </a:lnTo>
                  <a:lnTo>
                    <a:pt x="1298448" y="715010"/>
                  </a:lnTo>
                  <a:lnTo>
                    <a:pt x="1396365" y="715010"/>
                  </a:lnTo>
                  <a:lnTo>
                    <a:pt x="1585849" y="710438"/>
                  </a:lnTo>
                  <a:lnTo>
                    <a:pt x="1675256" y="705992"/>
                  </a:lnTo>
                  <a:lnTo>
                    <a:pt x="1845564" y="692657"/>
                  </a:lnTo>
                  <a:lnTo>
                    <a:pt x="1928495" y="683640"/>
                  </a:lnTo>
                  <a:lnTo>
                    <a:pt x="2086102" y="661288"/>
                  </a:lnTo>
                  <a:lnTo>
                    <a:pt x="2235073" y="634491"/>
                  </a:lnTo>
                  <a:lnTo>
                    <a:pt x="2375535" y="603250"/>
                  </a:lnTo>
                  <a:lnTo>
                    <a:pt x="2509647" y="567436"/>
                  </a:lnTo>
                  <a:lnTo>
                    <a:pt x="2637409" y="527303"/>
                  </a:lnTo>
                  <a:lnTo>
                    <a:pt x="2758694" y="482600"/>
                  </a:lnTo>
                  <a:lnTo>
                    <a:pt x="2875788" y="435610"/>
                  </a:lnTo>
                  <a:lnTo>
                    <a:pt x="2880105" y="433450"/>
                  </a:lnTo>
                  <a:lnTo>
                    <a:pt x="2880105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2422" y="730884"/>
              <a:ext cx="5551805" cy="851535"/>
            </a:xfrm>
            <a:custGeom>
              <a:avLst/>
              <a:gdLst/>
              <a:ahLst/>
              <a:cxnLst/>
              <a:rect l="l" t="t" r="r" b="b"/>
              <a:pathLst>
                <a:path w="5551805" h="851535">
                  <a:moveTo>
                    <a:pt x="853566" y="0"/>
                  </a:moveTo>
                  <a:lnTo>
                    <a:pt x="685418" y="0"/>
                  </a:lnTo>
                  <a:lnTo>
                    <a:pt x="527938" y="4572"/>
                  </a:lnTo>
                  <a:lnTo>
                    <a:pt x="381000" y="11175"/>
                  </a:lnTo>
                  <a:lnTo>
                    <a:pt x="244728" y="22351"/>
                  </a:lnTo>
                  <a:lnTo>
                    <a:pt x="117093" y="35813"/>
                  </a:lnTo>
                  <a:lnTo>
                    <a:pt x="0" y="53720"/>
                  </a:lnTo>
                  <a:lnTo>
                    <a:pt x="334137" y="96138"/>
                  </a:lnTo>
                  <a:lnTo>
                    <a:pt x="693927" y="156463"/>
                  </a:lnTo>
                  <a:lnTo>
                    <a:pt x="1079246" y="234695"/>
                  </a:lnTo>
                  <a:lnTo>
                    <a:pt x="1283589" y="279273"/>
                  </a:lnTo>
                  <a:lnTo>
                    <a:pt x="1868931" y="422275"/>
                  </a:lnTo>
                  <a:lnTo>
                    <a:pt x="2562987" y="576452"/>
                  </a:lnTo>
                  <a:lnTo>
                    <a:pt x="2882265" y="639063"/>
                  </a:lnTo>
                  <a:lnTo>
                    <a:pt x="3035554" y="668147"/>
                  </a:lnTo>
                  <a:lnTo>
                    <a:pt x="3329304" y="717295"/>
                  </a:lnTo>
                  <a:lnTo>
                    <a:pt x="3469766" y="739520"/>
                  </a:lnTo>
                  <a:lnTo>
                    <a:pt x="3737991" y="775335"/>
                  </a:lnTo>
                  <a:lnTo>
                    <a:pt x="3991229" y="806576"/>
                  </a:lnTo>
                  <a:lnTo>
                    <a:pt x="4112641" y="817752"/>
                  </a:lnTo>
                  <a:lnTo>
                    <a:pt x="4342510" y="835660"/>
                  </a:lnTo>
                  <a:lnTo>
                    <a:pt x="4453255" y="842390"/>
                  </a:lnTo>
                  <a:lnTo>
                    <a:pt x="4666107" y="851280"/>
                  </a:lnTo>
                  <a:lnTo>
                    <a:pt x="4864100" y="851280"/>
                  </a:lnTo>
                  <a:lnTo>
                    <a:pt x="5051425" y="846836"/>
                  </a:lnTo>
                  <a:lnTo>
                    <a:pt x="5140833" y="842390"/>
                  </a:lnTo>
                  <a:lnTo>
                    <a:pt x="5228082" y="835660"/>
                  </a:lnTo>
                  <a:lnTo>
                    <a:pt x="5474970" y="808863"/>
                  </a:lnTo>
                  <a:lnTo>
                    <a:pt x="5551551" y="797687"/>
                  </a:lnTo>
                  <a:lnTo>
                    <a:pt x="5304662" y="766444"/>
                  </a:lnTo>
                  <a:lnTo>
                    <a:pt x="5042916" y="728472"/>
                  </a:lnTo>
                  <a:lnTo>
                    <a:pt x="4474463" y="630047"/>
                  </a:lnTo>
                  <a:lnTo>
                    <a:pt x="4165854" y="567563"/>
                  </a:lnTo>
                  <a:lnTo>
                    <a:pt x="3840099" y="498348"/>
                  </a:lnTo>
                  <a:lnTo>
                    <a:pt x="2854579" y="263651"/>
                  </a:lnTo>
                  <a:lnTo>
                    <a:pt x="2586354" y="205612"/>
                  </a:lnTo>
                  <a:lnTo>
                    <a:pt x="2330957" y="156463"/>
                  </a:lnTo>
                  <a:lnTo>
                    <a:pt x="2207387" y="134112"/>
                  </a:lnTo>
                  <a:lnTo>
                    <a:pt x="2086102" y="114045"/>
                  </a:lnTo>
                  <a:lnTo>
                    <a:pt x="1969007" y="96138"/>
                  </a:lnTo>
                  <a:lnTo>
                    <a:pt x="1630552" y="51435"/>
                  </a:lnTo>
                  <a:lnTo>
                    <a:pt x="1419860" y="31368"/>
                  </a:lnTo>
                  <a:lnTo>
                    <a:pt x="1221866" y="15748"/>
                  </a:lnTo>
                  <a:lnTo>
                    <a:pt x="1032382" y="4572"/>
                  </a:lnTo>
                  <a:lnTo>
                    <a:pt x="853566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099" y="729869"/>
              <a:ext cx="6096635" cy="788670"/>
            </a:xfrm>
            <a:custGeom>
              <a:avLst/>
              <a:gdLst/>
              <a:ahLst/>
              <a:cxnLst/>
              <a:rect l="l" t="t" r="r" b="b"/>
              <a:pathLst>
                <a:path w="6096634" h="788669">
                  <a:moveTo>
                    <a:pt x="0" y="91566"/>
                  </a:moveTo>
                  <a:lnTo>
                    <a:pt x="19176" y="87121"/>
                  </a:lnTo>
                  <a:lnTo>
                    <a:pt x="76581" y="75945"/>
                  </a:lnTo>
                  <a:lnTo>
                    <a:pt x="174498" y="60325"/>
                  </a:lnTo>
                  <a:lnTo>
                    <a:pt x="238379" y="51307"/>
                  </a:lnTo>
                  <a:lnTo>
                    <a:pt x="312927" y="42417"/>
                  </a:lnTo>
                  <a:lnTo>
                    <a:pt x="395858" y="35686"/>
                  </a:lnTo>
                  <a:lnTo>
                    <a:pt x="491744" y="28955"/>
                  </a:lnTo>
                  <a:lnTo>
                    <a:pt x="596011" y="22351"/>
                  </a:lnTo>
                  <a:lnTo>
                    <a:pt x="713104" y="17779"/>
                  </a:lnTo>
                  <a:lnTo>
                    <a:pt x="840866" y="15620"/>
                  </a:lnTo>
                  <a:lnTo>
                    <a:pt x="979170" y="13334"/>
                  </a:lnTo>
                  <a:lnTo>
                    <a:pt x="1128140" y="15620"/>
                  </a:lnTo>
                  <a:lnTo>
                    <a:pt x="1287779" y="20065"/>
                  </a:lnTo>
                  <a:lnTo>
                    <a:pt x="1460246" y="28955"/>
                  </a:lnTo>
                  <a:lnTo>
                    <a:pt x="1643379" y="40131"/>
                  </a:lnTo>
                  <a:lnTo>
                    <a:pt x="1837054" y="58038"/>
                  </a:lnTo>
                  <a:lnTo>
                    <a:pt x="2043557" y="78104"/>
                  </a:lnTo>
                  <a:lnTo>
                    <a:pt x="2262759" y="102742"/>
                  </a:lnTo>
                  <a:lnTo>
                    <a:pt x="2492629" y="131825"/>
                  </a:lnTo>
                  <a:lnTo>
                    <a:pt x="2735326" y="167512"/>
                  </a:lnTo>
                  <a:lnTo>
                    <a:pt x="2988691" y="207771"/>
                  </a:lnTo>
                  <a:lnTo>
                    <a:pt x="3254755" y="254634"/>
                  </a:lnTo>
                  <a:lnTo>
                    <a:pt x="3533648" y="310514"/>
                  </a:lnTo>
                  <a:lnTo>
                    <a:pt x="3825240" y="370839"/>
                  </a:lnTo>
                  <a:lnTo>
                    <a:pt x="4129658" y="437895"/>
                  </a:lnTo>
                  <a:lnTo>
                    <a:pt x="4446778" y="513841"/>
                  </a:lnTo>
                  <a:lnTo>
                    <a:pt x="4776724" y="596518"/>
                  </a:lnTo>
                  <a:lnTo>
                    <a:pt x="5119497" y="688085"/>
                  </a:lnTo>
                  <a:lnTo>
                    <a:pt x="5474970" y="788669"/>
                  </a:lnTo>
                </a:path>
                <a:path w="6096634" h="788669">
                  <a:moveTo>
                    <a:pt x="2784348" y="652398"/>
                  </a:moveTo>
                  <a:lnTo>
                    <a:pt x="2880105" y="625475"/>
                  </a:lnTo>
                  <a:lnTo>
                    <a:pt x="3141979" y="556259"/>
                  </a:lnTo>
                  <a:lnTo>
                    <a:pt x="3322828" y="509396"/>
                  </a:lnTo>
                  <a:lnTo>
                    <a:pt x="3531489" y="457961"/>
                  </a:lnTo>
                  <a:lnTo>
                    <a:pt x="3763518" y="402081"/>
                  </a:lnTo>
                  <a:lnTo>
                    <a:pt x="4012565" y="341756"/>
                  </a:lnTo>
                  <a:lnTo>
                    <a:pt x="4276471" y="283717"/>
                  </a:lnTo>
                  <a:lnTo>
                    <a:pt x="4546854" y="225551"/>
                  </a:lnTo>
                  <a:lnTo>
                    <a:pt x="4823586" y="171957"/>
                  </a:lnTo>
                  <a:lnTo>
                    <a:pt x="5098160" y="120650"/>
                  </a:lnTo>
                  <a:lnTo>
                    <a:pt x="5234432" y="98297"/>
                  </a:lnTo>
                  <a:lnTo>
                    <a:pt x="5366384" y="75945"/>
                  </a:lnTo>
                  <a:lnTo>
                    <a:pt x="5498338" y="58038"/>
                  </a:lnTo>
                  <a:lnTo>
                    <a:pt x="5626100" y="40131"/>
                  </a:lnTo>
                  <a:lnTo>
                    <a:pt x="5751703" y="26796"/>
                  </a:lnTo>
                  <a:lnTo>
                    <a:pt x="5870956" y="15620"/>
                  </a:lnTo>
                  <a:lnTo>
                    <a:pt x="5985891" y="6603"/>
                  </a:lnTo>
                  <a:lnTo>
                    <a:pt x="609650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670" y="714248"/>
              <a:ext cx="8723630" cy="1331595"/>
            </a:xfrm>
            <a:custGeom>
              <a:avLst/>
              <a:gdLst/>
              <a:ahLst/>
              <a:cxnLst/>
              <a:rect l="l" t="t" r="r" b="b"/>
              <a:pathLst>
                <a:path w="8723630" h="1331595">
                  <a:moveTo>
                    <a:pt x="1556042" y="0"/>
                  </a:moveTo>
                  <a:lnTo>
                    <a:pt x="1402753" y="0"/>
                  </a:lnTo>
                  <a:lnTo>
                    <a:pt x="1258100" y="4444"/>
                  </a:lnTo>
                  <a:lnTo>
                    <a:pt x="1121829" y="11175"/>
                  </a:lnTo>
                  <a:lnTo>
                    <a:pt x="874890" y="33400"/>
                  </a:lnTo>
                  <a:lnTo>
                    <a:pt x="762063" y="49149"/>
                  </a:lnTo>
                  <a:lnTo>
                    <a:pt x="659891" y="64769"/>
                  </a:lnTo>
                  <a:lnTo>
                    <a:pt x="564095" y="82550"/>
                  </a:lnTo>
                  <a:lnTo>
                    <a:pt x="478955" y="102742"/>
                  </a:lnTo>
                  <a:lnTo>
                    <a:pt x="398056" y="120650"/>
                  </a:lnTo>
                  <a:lnTo>
                    <a:pt x="327812" y="140715"/>
                  </a:lnTo>
                  <a:lnTo>
                    <a:pt x="206476" y="178688"/>
                  </a:lnTo>
                  <a:lnTo>
                    <a:pt x="157518" y="196596"/>
                  </a:lnTo>
                  <a:lnTo>
                    <a:pt x="51079" y="241173"/>
                  </a:lnTo>
                  <a:lnTo>
                    <a:pt x="0" y="268097"/>
                  </a:lnTo>
                  <a:lnTo>
                    <a:pt x="0" y="1331467"/>
                  </a:lnTo>
                  <a:lnTo>
                    <a:pt x="8719096" y="1331467"/>
                  </a:lnTo>
                  <a:lnTo>
                    <a:pt x="8723414" y="1324864"/>
                  </a:lnTo>
                  <a:lnTo>
                    <a:pt x="8723414" y="851153"/>
                  </a:lnTo>
                  <a:lnTo>
                    <a:pt x="7182142" y="851153"/>
                  </a:lnTo>
                  <a:lnTo>
                    <a:pt x="7043839" y="848994"/>
                  </a:lnTo>
                  <a:lnTo>
                    <a:pt x="6899059" y="844423"/>
                  </a:lnTo>
                  <a:lnTo>
                    <a:pt x="6750088" y="837818"/>
                  </a:lnTo>
                  <a:lnTo>
                    <a:pt x="6594640" y="826642"/>
                  </a:lnTo>
                  <a:lnTo>
                    <a:pt x="6260503" y="793114"/>
                  </a:lnTo>
                  <a:lnTo>
                    <a:pt x="5900712" y="746125"/>
                  </a:lnTo>
                  <a:lnTo>
                    <a:pt x="5709196" y="717168"/>
                  </a:lnTo>
                  <a:lnTo>
                    <a:pt x="5509044" y="683640"/>
                  </a:lnTo>
                  <a:lnTo>
                    <a:pt x="5302542" y="645667"/>
                  </a:lnTo>
                  <a:lnTo>
                    <a:pt x="4861979" y="558546"/>
                  </a:lnTo>
                  <a:lnTo>
                    <a:pt x="4387253" y="453516"/>
                  </a:lnTo>
                  <a:lnTo>
                    <a:pt x="4136047" y="395350"/>
                  </a:lnTo>
                  <a:lnTo>
                    <a:pt x="3614458" y="268097"/>
                  </a:lnTo>
                  <a:lnTo>
                    <a:pt x="3122841" y="165226"/>
                  </a:lnTo>
                  <a:lnTo>
                    <a:pt x="2892844" y="125094"/>
                  </a:lnTo>
                  <a:lnTo>
                    <a:pt x="2673642" y="91566"/>
                  </a:lnTo>
                  <a:lnTo>
                    <a:pt x="2462949" y="62484"/>
                  </a:lnTo>
                  <a:lnTo>
                    <a:pt x="2262797" y="40131"/>
                  </a:lnTo>
                  <a:lnTo>
                    <a:pt x="2073313" y="22225"/>
                  </a:lnTo>
                  <a:lnTo>
                    <a:pt x="1719999" y="2159"/>
                  </a:lnTo>
                  <a:lnTo>
                    <a:pt x="1556042" y="0"/>
                  </a:lnTo>
                  <a:close/>
                </a:path>
                <a:path w="8723630" h="1331595">
                  <a:moveTo>
                    <a:pt x="8723414" y="569722"/>
                  </a:moveTo>
                  <a:lnTo>
                    <a:pt x="8638197" y="605409"/>
                  </a:lnTo>
                  <a:lnTo>
                    <a:pt x="8557298" y="636651"/>
                  </a:lnTo>
                  <a:lnTo>
                    <a:pt x="8472208" y="665734"/>
                  </a:lnTo>
                  <a:lnTo>
                    <a:pt x="8295551" y="719327"/>
                  </a:lnTo>
                  <a:lnTo>
                    <a:pt x="8201825" y="743965"/>
                  </a:lnTo>
                  <a:lnTo>
                    <a:pt x="8005991" y="784098"/>
                  </a:lnTo>
                  <a:lnTo>
                    <a:pt x="7901724" y="802004"/>
                  </a:lnTo>
                  <a:lnTo>
                    <a:pt x="7680363" y="828801"/>
                  </a:lnTo>
                  <a:lnTo>
                    <a:pt x="7441857" y="846709"/>
                  </a:lnTo>
                  <a:lnTo>
                    <a:pt x="7314222" y="851153"/>
                  </a:lnTo>
                  <a:lnTo>
                    <a:pt x="8723414" y="851153"/>
                  </a:lnTo>
                  <a:lnTo>
                    <a:pt x="8723414" y="569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93444" y="2281554"/>
            <a:ext cx="2715260" cy="17786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«В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огороде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вырос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овощ,</a:t>
            </a:r>
            <a:endParaRPr sz="1800">
              <a:latin typeface="Candara"/>
              <a:cs typeface="Candara"/>
            </a:endParaRPr>
          </a:p>
          <a:p>
            <a:pPr marL="12700" marR="5080">
              <a:lnSpc>
                <a:spcPts val="2760"/>
              </a:lnSpc>
              <a:spcBef>
                <a:spcPts val="190"/>
              </a:spcBef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Приходите</a:t>
            </a:r>
            <a:r>
              <a:rPr sz="18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все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на</a:t>
            </a:r>
            <a:r>
              <a:rPr sz="18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помощь.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Вытянуть</a:t>
            </a:r>
            <a:r>
              <a:rPr sz="18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не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можем.</a:t>
            </a:r>
            <a:endParaRPr sz="1800">
              <a:latin typeface="Candara"/>
              <a:cs typeface="Candara"/>
            </a:endParaRPr>
          </a:p>
          <a:p>
            <a:pPr marL="12700" marR="421640">
              <a:lnSpc>
                <a:spcPts val="2760"/>
              </a:lnSpc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Кто</a:t>
            </a:r>
            <a:r>
              <a:rPr sz="18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же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нам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поможет?»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(Репка)</a:t>
            </a:r>
            <a:endParaRPr sz="1800">
              <a:latin typeface="Candara"/>
              <a:cs typeface="Candar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1375" y="1885314"/>
            <a:ext cx="3905250" cy="36969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670" y="228600"/>
            <a:ext cx="8723630" cy="1817370"/>
            <a:chOff x="211670" y="228600"/>
            <a:chExt cx="8723630" cy="1817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54978" y="859408"/>
              <a:ext cx="2880360" cy="715010"/>
            </a:xfrm>
            <a:custGeom>
              <a:avLst/>
              <a:gdLst/>
              <a:ahLst/>
              <a:cxnLst/>
              <a:rect l="l" t="t" r="r" b="b"/>
              <a:pathLst>
                <a:path w="2880359" h="715010">
                  <a:moveTo>
                    <a:pt x="2880105" y="0"/>
                  </a:moveTo>
                  <a:lnTo>
                    <a:pt x="2873629" y="0"/>
                  </a:lnTo>
                  <a:lnTo>
                    <a:pt x="2752344" y="20065"/>
                  </a:lnTo>
                  <a:lnTo>
                    <a:pt x="2628900" y="42417"/>
                  </a:lnTo>
                  <a:lnTo>
                    <a:pt x="2373376" y="91566"/>
                  </a:lnTo>
                  <a:lnTo>
                    <a:pt x="2105279" y="149732"/>
                  </a:lnTo>
                  <a:lnTo>
                    <a:pt x="1824227" y="216662"/>
                  </a:lnTo>
                  <a:lnTo>
                    <a:pt x="1566672" y="281558"/>
                  </a:lnTo>
                  <a:lnTo>
                    <a:pt x="842899" y="444626"/>
                  </a:lnTo>
                  <a:lnTo>
                    <a:pt x="621538" y="489330"/>
                  </a:lnTo>
                  <a:lnTo>
                    <a:pt x="200025" y="567436"/>
                  </a:lnTo>
                  <a:lnTo>
                    <a:pt x="0" y="600963"/>
                  </a:lnTo>
                  <a:lnTo>
                    <a:pt x="138303" y="621156"/>
                  </a:lnTo>
                  <a:lnTo>
                    <a:pt x="270256" y="638937"/>
                  </a:lnTo>
                  <a:lnTo>
                    <a:pt x="398018" y="654685"/>
                  </a:lnTo>
                  <a:lnTo>
                    <a:pt x="644905" y="681481"/>
                  </a:lnTo>
                  <a:lnTo>
                    <a:pt x="874776" y="699262"/>
                  </a:lnTo>
                  <a:lnTo>
                    <a:pt x="985520" y="705992"/>
                  </a:lnTo>
                  <a:lnTo>
                    <a:pt x="1094104" y="710438"/>
                  </a:lnTo>
                  <a:lnTo>
                    <a:pt x="1298448" y="715010"/>
                  </a:lnTo>
                  <a:lnTo>
                    <a:pt x="1396365" y="715010"/>
                  </a:lnTo>
                  <a:lnTo>
                    <a:pt x="1585849" y="710438"/>
                  </a:lnTo>
                  <a:lnTo>
                    <a:pt x="1675256" y="705992"/>
                  </a:lnTo>
                  <a:lnTo>
                    <a:pt x="1845564" y="692657"/>
                  </a:lnTo>
                  <a:lnTo>
                    <a:pt x="1928495" y="683640"/>
                  </a:lnTo>
                  <a:lnTo>
                    <a:pt x="2086102" y="661288"/>
                  </a:lnTo>
                  <a:lnTo>
                    <a:pt x="2235073" y="634491"/>
                  </a:lnTo>
                  <a:lnTo>
                    <a:pt x="2375535" y="603250"/>
                  </a:lnTo>
                  <a:lnTo>
                    <a:pt x="2509647" y="567436"/>
                  </a:lnTo>
                  <a:lnTo>
                    <a:pt x="2637409" y="527303"/>
                  </a:lnTo>
                  <a:lnTo>
                    <a:pt x="2758694" y="482600"/>
                  </a:lnTo>
                  <a:lnTo>
                    <a:pt x="2875788" y="435610"/>
                  </a:lnTo>
                  <a:lnTo>
                    <a:pt x="2880105" y="433450"/>
                  </a:lnTo>
                  <a:lnTo>
                    <a:pt x="2880105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2422" y="730884"/>
              <a:ext cx="5551805" cy="851535"/>
            </a:xfrm>
            <a:custGeom>
              <a:avLst/>
              <a:gdLst/>
              <a:ahLst/>
              <a:cxnLst/>
              <a:rect l="l" t="t" r="r" b="b"/>
              <a:pathLst>
                <a:path w="5551805" h="851535">
                  <a:moveTo>
                    <a:pt x="853566" y="0"/>
                  </a:moveTo>
                  <a:lnTo>
                    <a:pt x="685418" y="0"/>
                  </a:lnTo>
                  <a:lnTo>
                    <a:pt x="527938" y="4572"/>
                  </a:lnTo>
                  <a:lnTo>
                    <a:pt x="381000" y="11175"/>
                  </a:lnTo>
                  <a:lnTo>
                    <a:pt x="244728" y="22351"/>
                  </a:lnTo>
                  <a:lnTo>
                    <a:pt x="117093" y="35813"/>
                  </a:lnTo>
                  <a:lnTo>
                    <a:pt x="0" y="53720"/>
                  </a:lnTo>
                  <a:lnTo>
                    <a:pt x="334137" y="96138"/>
                  </a:lnTo>
                  <a:lnTo>
                    <a:pt x="693927" y="156463"/>
                  </a:lnTo>
                  <a:lnTo>
                    <a:pt x="1079246" y="234695"/>
                  </a:lnTo>
                  <a:lnTo>
                    <a:pt x="1283589" y="279273"/>
                  </a:lnTo>
                  <a:lnTo>
                    <a:pt x="1868931" y="422275"/>
                  </a:lnTo>
                  <a:lnTo>
                    <a:pt x="2562987" y="576452"/>
                  </a:lnTo>
                  <a:lnTo>
                    <a:pt x="2882265" y="639063"/>
                  </a:lnTo>
                  <a:lnTo>
                    <a:pt x="3035554" y="668147"/>
                  </a:lnTo>
                  <a:lnTo>
                    <a:pt x="3329304" y="717295"/>
                  </a:lnTo>
                  <a:lnTo>
                    <a:pt x="3469766" y="739520"/>
                  </a:lnTo>
                  <a:lnTo>
                    <a:pt x="3737991" y="775335"/>
                  </a:lnTo>
                  <a:lnTo>
                    <a:pt x="3991229" y="806576"/>
                  </a:lnTo>
                  <a:lnTo>
                    <a:pt x="4112641" y="817752"/>
                  </a:lnTo>
                  <a:lnTo>
                    <a:pt x="4342510" y="835660"/>
                  </a:lnTo>
                  <a:lnTo>
                    <a:pt x="4453255" y="842390"/>
                  </a:lnTo>
                  <a:lnTo>
                    <a:pt x="4666107" y="851280"/>
                  </a:lnTo>
                  <a:lnTo>
                    <a:pt x="4864100" y="851280"/>
                  </a:lnTo>
                  <a:lnTo>
                    <a:pt x="5051425" y="846836"/>
                  </a:lnTo>
                  <a:lnTo>
                    <a:pt x="5140833" y="842390"/>
                  </a:lnTo>
                  <a:lnTo>
                    <a:pt x="5228082" y="835660"/>
                  </a:lnTo>
                  <a:lnTo>
                    <a:pt x="5474970" y="808863"/>
                  </a:lnTo>
                  <a:lnTo>
                    <a:pt x="5551551" y="797687"/>
                  </a:lnTo>
                  <a:lnTo>
                    <a:pt x="5304662" y="766444"/>
                  </a:lnTo>
                  <a:lnTo>
                    <a:pt x="5042916" y="728472"/>
                  </a:lnTo>
                  <a:lnTo>
                    <a:pt x="4474463" y="630047"/>
                  </a:lnTo>
                  <a:lnTo>
                    <a:pt x="4165854" y="567563"/>
                  </a:lnTo>
                  <a:lnTo>
                    <a:pt x="3840099" y="498348"/>
                  </a:lnTo>
                  <a:lnTo>
                    <a:pt x="2854579" y="263651"/>
                  </a:lnTo>
                  <a:lnTo>
                    <a:pt x="2586354" y="205612"/>
                  </a:lnTo>
                  <a:lnTo>
                    <a:pt x="2330957" y="156463"/>
                  </a:lnTo>
                  <a:lnTo>
                    <a:pt x="2207387" y="134112"/>
                  </a:lnTo>
                  <a:lnTo>
                    <a:pt x="2086102" y="114045"/>
                  </a:lnTo>
                  <a:lnTo>
                    <a:pt x="1969007" y="96138"/>
                  </a:lnTo>
                  <a:lnTo>
                    <a:pt x="1630552" y="51435"/>
                  </a:lnTo>
                  <a:lnTo>
                    <a:pt x="1419860" y="31368"/>
                  </a:lnTo>
                  <a:lnTo>
                    <a:pt x="1221866" y="15748"/>
                  </a:lnTo>
                  <a:lnTo>
                    <a:pt x="1032382" y="4572"/>
                  </a:lnTo>
                  <a:lnTo>
                    <a:pt x="853566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099" y="729869"/>
              <a:ext cx="6096635" cy="788670"/>
            </a:xfrm>
            <a:custGeom>
              <a:avLst/>
              <a:gdLst/>
              <a:ahLst/>
              <a:cxnLst/>
              <a:rect l="l" t="t" r="r" b="b"/>
              <a:pathLst>
                <a:path w="6096634" h="788669">
                  <a:moveTo>
                    <a:pt x="0" y="91566"/>
                  </a:moveTo>
                  <a:lnTo>
                    <a:pt x="19176" y="87121"/>
                  </a:lnTo>
                  <a:lnTo>
                    <a:pt x="76581" y="75945"/>
                  </a:lnTo>
                  <a:lnTo>
                    <a:pt x="174498" y="60325"/>
                  </a:lnTo>
                  <a:lnTo>
                    <a:pt x="238379" y="51307"/>
                  </a:lnTo>
                  <a:lnTo>
                    <a:pt x="312927" y="42417"/>
                  </a:lnTo>
                  <a:lnTo>
                    <a:pt x="395858" y="35686"/>
                  </a:lnTo>
                  <a:lnTo>
                    <a:pt x="491744" y="28955"/>
                  </a:lnTo>
                  <a:lnTo>
                    <a:pt x="596011" y="22351"/>
                  </a:lnTo>
                  <a:lnTo>
                    <a:pt x="713104" y="17779"/>
                  </a:lnTo>
                  <a:lnTo>
                    <a:pt x="840866" y="15620"/>
                  </a:lnTo>
                  <a:lnTo>
                    <a:pt x="979170" y="13334"/>
                  </a:lnTo>
                  <a:lnTo>
                    <a:pt x="1128140" y="15620"/>
                  </a:lnTo>
                  <a:lnTo>
                    <a:pt x="1287779" y="20065"/>
                  </a:lnTo>
                  <a:lnTo>
                    <a:pt x="1460246" y="28955"/>
                  </a:lnTo>
                  <a:lnTo>
                    <a:pt x="1643379" y="40131"/>
                  </a:lnTo>
                  <a:lnTo>
                    <a:pt x="1837054" y="58038"/>
                  </a:lnTo>
                  <a:lnTo>
                    <a:pt x="2043557" y="78104"/>
                  </a:lnTo>
                  <a:lnTo>
                    <a:pt x="2262759" y="102742"/>
                  </a:lnTo>
                  <a:lnTo>
                    <a:pt x="2492629" y="131825"/>
                  </a:lnTo>
                  <a:lnTo>
                    <a:pt x="2735326" y="167512"/>
                  </a:lnTo>
                  <a:lnTo>
                    <a:pt x="2988691" y="207771"/>
                  </a:lnTo>
                  <a:lnTo>
                    <a:pt x="3254755" y="254634"/>
                  </a:lnTo>
                  <a:lnTo>
                    <a:pt x="3533648" y="310514"/>
                  </a:lnTo>
                  <a:lnTo>
                    <a:pt x="3825240" y="370839"/>
                  </a:lnTo>
                  <a:lnTo>
                    <a:pt x="4129658" y="437895"/>
                  </a:lnTo>
                  <a:lnTo>
                    <a:pt x="4446778" y="513841"/>
                  </a:lnTo>
                  <a:lnTo>
                    <a:pt x="4776724" y="596518"/>
                  </a:lnTo>
                  <a:lnTo>
                    <a:pt x="5119497" y="688085"/>
                  </a:lnTo>
                  <a:lnTo>
                    <a:pt x="5474970" y="788669"/>
                  </a:lnTo>
                </a:path>
                <a:path w="6096634" h="788669">
                  <a:moveTo>
                    <a:pt x="2784348" y="652398"/>
                  </a:moveTo>
                  <a:lnTo>
                    <a:pt x="2880105" y="625475"/>
                  </a:lnTo>
                  <a:lnTo>
                    <a:pt x="3141979" y="556259"/>
                  </a:lnTo>
                  <a:lnTo>
                    <a:pt x="3322828" y="509396"/>
                  </a:lnTo>
                  <a:lnTo>
                    <a:pt x="3531489" y="457961"/>
                  </a:lnTo>
                  <a:lnTo>
                    <a:pt x="3763518" y="402081"/>
                  </a:lnTo>
                  <a:lnTo>
                    <a:pt x="4012565" y="341756"/>
                  </a:lnTo>
                  <a:lnTo>
                    <a:pt x="4276471" y="283717"/>
                  </a:lnTo>
                  <a:lnTo>
                    <a:pt x="4546854" y="225551"/>
                  </a:lnTo>
                  <a:lnTo>
                    <a:pt x="4823586" y="171957"/>
                  </a:lnTo>
                  <a:lnTo>
                    <a:pt x="5098160" y="120650"/>
                  </a:lnTo>
                  <a:lnTo>
                    <a:pt x="5234432" y="98297"/>
                  </a:lnTo>
                  <a:lnTo>
                    <a:pt x="5366384" y="75945"/>
                  </a:lnTo>
                  <a:lnTo>
                    <a:pt x="5498338" y="58038"/>
                  </a:lnTo>
                  <a:lnTo>
                    <a:pt x="5626100" y="40131"/>
                  </a:lnTo>
                  <a:lnTo>
                    <a:pt x="5751703" y="26796"/>
                  </a:lnTo>
                  <a:lnTo>
                    <a:pt x="5870956" y="15620"/>
                  </a:lnTo>
                  <a:lnTo>
                    <a:pt x="5985891" y="6603"/>
                  </a:lnTo>
                  <a:lnTo>
                    <a:pt x="609650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670" y="714248"/>
              <a:ext cx="8723630" cy="1331595"/>
            </a:xfrm>
            <a:custGeom>
              <a:avLst/>
              <a:gdLst/>
              <a:ahLst/>
              <a:cxnLst/>
              <a:rect l="l" t="t" r="r" b="b"/>
              <a:pathLst>
                <a:path w="8723630" h="1331595">
                  <a:moveTo>
                    <a:pt x="1556042" y="0"/>
                  </a:moveTo>
                  <a:lnTo>
                    <a:pt x="1402753" y="0"/>
                  </a:lnTo>
                  <a:lnTo>
                    <a:pt x="1258100" y="4444"/>
                  </a:lnTo>
                  <a:lnTo>
                    <a:pt x="1121829" y="11175"/>
                  </a:lnTo>
                  <a:lnTo>
                    <a:pt x="874890" y="33400"/>
                  </a:lnTo>
                  <a:lnTo>
                    <a:pt x="762063" y="49149"/>
                  </a:lnTo>
                  <a:lnTo>
                    <a:pt x="659891" y="64769"/>
                  </a:lnTo>
                  <a:lnTo>
                    <a:pt x="564095" y="82550"/>
                  </a:lnTo>
                  <a:lnTo>
                    <a:pt x="478955" y="102742"/>
                  </a:lnTo>
                  <a:lnTo>
                    <a:pt x="398056" y="120650"/>
                  </a:lnTo>
                  <a:lnTo>
                    <a:pt x="327812" y="140715"/>
                  </a:lnTo>
                  <a:lnTo>
                    <a:pt x="206476" y="178688"/>
                  </a:lnTo>
                  <a:lnTo>
                    <a:pt x="157518" y="196596"/>
                  </a:lnTo>
                  <a:lnTo>
                    <a:pt x="51079" y="241173"/>
                  </a:lnTo>
                  <a:lnTo>
                    <a:pt x="0" y="268097"/>
                  </a:lnTo>
                  <a:lnTo>
                    <a:pt x="0" y="1331467"/>
                  </a:lnTo>
                  <a:lnTo>
                    <a:pt x="8719096" y="1331467"/>
                  </a:lnTo>
                  <a:lnTo>
                    <a:pt x="8723414" y="1324864"/>
                  </a:lnTo>
                  <a:lnTo>
                    <a:pt x="8723414" y="851153"/>
                  </a:lnTo>
                  <a:lnTo>
                    <a:pt x="7182142" y="851153"/>
                  </a:lnTo>
                  <a:lnTo>
                    <a:pt x="7043839" y="848994"/>
                  </a:lnTo>
                  <a:lnTo>
                    <a:pt x="6899059" y="844423"/>
                  </a:lnTo>
                  <a:lnTo>
                    <a:pt x="6750088" y="837818"/>
                  </a:lnTo>
                  <a:lnTo>
                    <a:pt x="6594640" y="826642"/>
                  </a:lnTo>
                  <a:lnTo>
                    <a:pt x="6260503" y="793114"/>
                  </a:lnTo>
                  <a:lnTo>
                    <a:pt x="5900712" y="746125"/>
                  </a:lnTo>
                  <a:lnTo>
                    <a:pt x="5709196" y="717168"/>
                  </a:lnTo>
                  <a:lnTo>
                    <a:pt x="5509044" y="683640"/>
                  </a:lnTo>
                  <a:lnTo>
                    <a:pt x="5302542" y="645667"/>
                  </a:lnTo>
                  <a:lnTo>
                    <a:pt x="4861979" y="558546"/>
                  </a:lnTo>
                  <a:lnTo>
                    <a:pt x="4387253" y="453516"/>
                  </a:lnTo>
                  <a:lnTo>
                    <a:pt x="4136047" y="395350"/>
                  </a:lnTo>
                  <a:lnTo>
                    <a:pt x="3614458" y="268097"/>
                  </a:lnTo>
                  <a:lnTo>
                    <a:pt x="3122841" y="165226"/>
                  </a:lnTo>
                  <a:lnTo>
                    <a:pt x="2892844" y="125094"/>
                  </a:lnTo>
                  <a:lnTo>
                    <a:pt x="2673642" y="91566"/>
                  </a:lnTo>
                  <a:lnTo>
                    <a:pt x="2462949" y="62484"/>
                  </a:lnTo>
                  <a:lnTo>
                    <a:pt x="2262797" y="40131"/>
                  </a:lnTo>
                  <a:lnTo>
                    <a:pt x="2073313" y="22225"/>
                  </a:lnTo>
                  <a:lnTo>
                    <a:pt x="1719999" y="2159"/>
                  </a:lnTo>
                  <a:lnTo>
                    <a:pt x="1556042" y="0"/>
                  </a:lnTo>
                  <a:close/>
                </a:path>
                <a:path w="8723630" h="1331595">
                  <a:moveTo>
                    <a:pt x="8723414" y="569722"/>
                  </a:moveTo>
                  <a:lnTo>
                    <a:pt x="8638197" y="605409"/>
                  </a:lnTo>
                  <a:lnTo>
                    <a:pt x="8557298" y="636651"/>
                  </a:lnTo>
                  <a:lnTo>
                    <a:pt x="8472208" y="665734"/>
                  </a:lnTo>
                  <a:lnTo>
                    <a:pt x="8295551" y="719327"/>
                  </a:lnTo>
                  <a:lnTo>
                    <a:pt x="8201825" y="743965"/>
                  </a:lnTo>
                  <a:lnTo>
                    <a:pt x="8005991" y="784098"/>
                  </a:lnTo>
                  <a:lnTo>
                    <a:pt x="7901724" y="802004"/>
                  </a:lnTo>
                  <a:lnTo>
                    <a:pt x="7680363" y="828801"/>
                  </a:lnTo>
                  <a:lnTo>
                    <a:pt x="7441857" y="846709"/>
                  </a:lnTo>
                  <a:lnTo>
                    <a:pt x="7314222" y="851153"/>
                  </a:lnTo>
                  <a:lnTo>
                    <a:pt x="8723414" y="851153"/>
                  </a:lnTo>
                  <a:lnTo>
                    <a:pt x="8723414" y="569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93444" y="1931034"/>
            <a:ext cx="2781935" cy="248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6860">
              <a:lnSpc>
                <a:spcPct val="127800"/>
              </a:lnSpc>
              <a:spcBef>
                <a:spcPts val="100"/>
              </a:spcBef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«Бабке</a:t>
            </a:r>
            <a:r>
              <a:rPr sz="18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с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дедом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повезло: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Много</a:t>
            </a:r>
            <a:r>
              <a:rPr sz="18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снегу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намело.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И</a:t>
            </a:r>
            <a:r>
              <a:rPr sz="18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слепили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себе</a:t>
            </a:r>
            <a:r>
              <a:rPr sz="18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дочь,</a:t>
            </a:r>
            <a:endParaRPr sz="1800">
              <a:latin typeface="Candara"/>
              <a:cs typeface="Candara"/>
            </a:endParaRPr>
          </a:p>
          <a:p>
            <a:pPr marL="12700" marR="252729">
              <a:lnSpc>
                <a:spcPct val="127800"/>
              </a:lnSpc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Чтобы им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могла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помочь. </a:t>
            </a:r>
            <a:r>
              <a:rPr sz="1800" spc="-38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Но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весна</a:t>
            </a:r>
            <a:r>
              <a:rPr sz="18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красна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настала,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Без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следа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их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дочь</a:t>
            </a:r>
            <a:r>
              <a:rPr sz="18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пропала»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(Снегурочка)</a:t>
            </a:r>
            <a:endParaRPr sz="1800">
              <a:latin typeface="Candara"/>
              <a:cs typeface="Candar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0246" y="1828800"/>
            <a:ext cx="2667507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670" y="228600"/>
            <a:ext cx="8723630" cy="1817370"/>
            <a:chOff x="211670" y="228600"/>
            <a:chExt cx="8723630" cy="1817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54978" y="859408"/>
              <a:ext cx="2880360" cy="715010"/>
            </a:xfrm>
            <a:custGeom>
              <a:avLst/>
              <a:gdLst/>
              <a:ahLst/>
              <a:cxnLst/>
              <a:rect l="l" t="t" r="r" b="b"/>
              <a:pathLst>
                <a:path w="2880359" h="715010">
                  <a:moveTo>
                    <a:pt x="2880105" y="0"/>
                  </a:moveTo>
                  <a:lnTo>
                    <a:pt x="2873629" y="0"/>
                  </a:lnTo>
                  <a:lnTo>
                    <a:pt x="2752344" y="20065"/>
                  </a:lnTo>
                  <a:lnTo>
                    <a:pt x="2628900" y="42417"/>
                  </a:lnTo>
                  <a:lnTo>
                    <a:pt x="2373376" y="91566"/>
                  </a:lnTo>
                  <a:lnTo>
                    <a:pt x="2105279" y="149732"/>
                  </a:lnTo>
                  <a:lnTo>
                    <a:pt x="1824227" y="216662"/>
                  </a:lnTo>
                  <a:lnTo>
                    <a:pt x="1566672" y="281558"/>
                  </a:lnTo>
                  <a:lnTo>
                    <a:pt x="842899" y="444626"/>
                  </a:lnTo>
                  <a:lnTo>
                    <a:pt x="621538" y="489330"/>
                  </a:lnTo>
                  <a:lnTo>
                    <a:pt x="200025" y="567436"/>
                  </a:lnTo>
                  <a:lnTo>
                    <a:pt x="0" y="600963"/>
                  </a:lnTo>
                  <a:lnTo>
                    <a:pt x="138303" y="621156"/>
                  </a:lnTo>
                  <a:lnTo>
                    <a:pt x="270256" y="638937"/>
                  </a:lnTo>
                  <a:lnTo>
                    <a:pt x="398018" y="654685"/>
                  </a:lnTo>
                  <a:lnTo>
                    <a:pt x="644905" y="681481"/>
                  </a:lnTo>
                  <a:lnTo>
                    <a:pt x="874776" y="699262"/>
                  </a:lnTo>
                  <a:lnTo>
                    <a:pt x="985520" y="705992"/>
                  </a:lnTo>
                  <a:lnTo>
                    <a:pt x="1094104" y="710438"/>
                  </a:lnTo>
                  <a:lnTo>
                    <a:pt x="1298448" y="715010"/>
                  </a:lnTo>
                  <a:lnTo>
                    <a:pt x="1396365" y="715010"/>
                  </a:lnTo>
                  <a:lnTo>
                    <a:pt x="1585849" y="710438"/>
                  </a:lnTo>
                  <a:lnTo>
                    <a:pt x="1675256" y="705992"/>
                  </a:lnTo>
                  <a:lnTo>
                    <a:pt x="1845564" y="692657"/>
                  </a:lnTo>
                  <a:lnTo>
                    <a:pt x="1928495" y="683640"/>
                  </a:lnTo>
                  <a:lnTo>
                    <a:pt x="2086102" y="661288"/>
                  </a:lnTo>
                  <a:lnTo>
                    <a:pt x="2235073" y="634491"/>
                  </a:lnTo>
                  <a:lnTo>
                    <a:pt x="2375535" y="603250"/>
                  </a:lnTo>
                  <a:lnTo>
                    <a:pt x="2509647" y="567436"/>
                  </a:lnTo>
                  <a:lnTo>
                    <a:pt x="2637409" y="527303"/>
                  </a:lnTo>
                  <a:lnTo>
                    <a:pt x="2758694" y="482600"/>
                  </a:lnTo>
                  <a:lnTo>
                    <a:pt x="2875788" y="435610"/>
                  </a:lnTo>
                  <a:lnTo>
                    <a:pt x="2880105" y="433450"/>
                  </a:lnTo>
                  <a:lnTo>
                    <a:pt x="2880105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2422" y="730884"/>
              <a:ext cx="5551805" cy="851535"/>
            </a:xfrm>
            <a:custGeom>
              <a:avLst/>
              <a:gdLst/>
              <a:ahLst/>
              <a:cxnLst/>
              <a:rect l="l" t="t" r="r" b="b"/>
              <a:pathLst>
                <a:path w="5551805" h="851535">
                  <a:moveTo>
                    <a:pt x="853566" y="0"/>
                  </a:moveTo>
                  <a:lnTo>
                    <a:pt x="685418" y="0"/>
                  </a:lnTo>
                  <a:lnTo>
                    <a:pt x="527938" y="4572"/>
                  </a:lnTo>
                  <a:lnTo>
                    <a:pt x="381000" y="11175"/>
                  </a:lnTo>
                  <a:lnTo>
                    <a:pt x="244728" y="22351"/>
                  </a:lnTo>
                  <a:lnTo>
                    <a:pt x="117093" y="35813"/>
                  </a:lnTo>
                  <a:lnTo>
                    <a:pt x="0" y="53720"/>
                  </a:lnTo>
                  <a:lnTo>
                    <a:pt x="334137" y="96138"/>
                  </a:lnTo>
                  <a:lnTo>
                    <a:pt x="693927" y="156463"/>
                  </a:lnTo>
                  <a:lnTo>
                    <a:pt x="1079246" y="234695"/>
                  </a:lnTo>
                  <a:lnTo>
                    <a:pt x="1283589" y="279273"/>
                  </a:lnTo>
                  <a:lnTo>
                    <a:pt x="1868931" y="422275"/>
                  </a:lnTo>
                  <a:lnTo>
                    <a:pt x="2562987" y="576452"/>
                  </a:lnTo>
                  <a:lnTo>
                    <a:pt x="2882265" y="639063"/>
                  </a:lnTo>
                  <a:lnTo>
                    <a:pt x="3035554" y="668147"/>
                  </a:lnTo>
                  <a:lnTo>
                    <a:pt x="3329304" y="717295"/>
                  </a:lnTo>
                  <a:lnTo>
                    <a:pt x="3469766" y="739520"/>
                  </a:lnTo>
                  <a:lnTo>
                    <a:pt x="3737991" y="775335"/>
                  </a:lnTo>
                  <a:lnTo>
                    <a:pt x="3991229" y="806576"/>
                  </a:lnTo>
                  <a:lnTo>
                    <a:pt x="4112641" y="817752"/>
                  </a:lnTo>
                  <a:lnTo>
                    <a:pt x="4342510" y="835660"/>
                  </a:lnTo>
                  <a:lnTo>
                    <a:pt x="4453255" y="842390"/>
                  </a:lnTo>
                  <a:lnTo>
                    <a:pt x="4666107" y="851280"/>
                  </a:lnTo>
                  <a:lnTo>
                    <a:pt x="4864100" y="851280"/>
                  </a:lnTo>
                  <a:lnTo>
                    <a:pt x="5051425" y="846836"/>
                  </a:lnTo>
                  <a:lnTo>
                    <a:pt x="5140833" y="842390"/>
                  </a:lnTo>
                  <a:lnTo>
                    <a:pt x="5228082" y="835660"/>
                  </a:lnTo>
                  <a:lnTo>
                    <a:pt x="5474970" y="808863"/>
                  </a:lnTo>
                  <a:lnTo>
                    <a:pt x="5551551" y="797687"/>
                  </a:lnTo>
                  <a:lnTo>
                    <a:pt x="5304662" y="766444"/>
                  </a:lnTo>
                  <a:lnTo>
                    <a:pt x="5042916" y="728472"/>
                  </a:lnTo>
                  <a:lnTo>
                    <a:pt x="4474463" y="630047"/>
                  </a:lnTo>
                  <a:lnTo>
                    <a:pt x="4165854" y="567563"/>
                  </a:lnTo>
                  <a:lnTo>
                    <a:pt x="3840099" y="498348"/>
                  </a:lnTo>
                  <a:lnTo>
                    <a:pt x="2854579" y="263651"/>
                  </a:lnTo>
                  <a:lnTo>
                    <a:pt x="2586354" y="205612"/>
                  </a:lnTo>
                  <a:lnTo>
                    <a:pt x="2330957" y="156463"/>
                  </a:lnTo>
                  <a:lnTo>
                    <a:pt x="2207387" y="134112"/>
                  </a:lnTo>
                  <a:lnTo>
                    <a:pt x="2086102" y="114045"/>
                  </a:lnTo>
                  <a:lnTo>
                    <a:pt x="1969007" y="96138"/>
                  </a:lnTo>
                  <a:lnTo>
                    <a:pt x="1630552" y="51435"/>
                  </a:lnTo>
                  <a:lnTo>
                    <a:pt x="1419860" y="31368"/>
                  </a:lnTo>
                  <a:lnTo>
                    <a:pt x="1221866" y="15748"/>
                  </a:lnTo>
                  <a:lnTo>
                    <a:pt x="1032382" y="4572"/>
                  </a:lnTo>
                  <a:lnTo>
                    <a:pt x="853566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099" y="729869"/>
              <a:ext cx="6096635" cy="788670"/>
            </a:xfrm>
            <a:custGeom>
              <a:avLst/>
              <a:gdLst/>
              <a:ahLst/>
              <a:cxnLst/>
              <a:rect l="l" t="t" r="r" b="b"/>
              <a:pathLst>
                <a:path w="6096634" h="788669">
                  <a:moveTo>
                    <a:pt x="0" y="91566"/>
                  </a:moveTo>
                  <a:lnTo>
                    <a:pt x="19176" y="87121"/>
                  </a:lnTo>
                  <a:lnTo>
                    <a:pt x="76581" y="75945"/>
                  </a:lnTo>
                  <a:lnTo>
                    <a:pt x="174498" y="60325"/>
                  </a:lnTo>
                  <a:lnTo>
                    <a:pt x="238379" y="51307"/>
                  </a:lnTo>
                  <a:lnTo>
                    <a:pt x="312927" y="42417"/>
                  </a:lnTo>
                  <a:lnTo>
                    <a:pt x="395858" y="35686"/>
                  </a:lnTo>
                  <a:lnTo>
                    <a:pt x="491744" y="28955"/>
                  </a:lnTo>
                  <a:lnTo>
                    <a:pt x="596011" y="22351"/>
                  </a:lnTo>
                  <a:lnTo>
                    <a:pt x="713104" y="17779"/>
                  </a:lnTo>
                  <a:lnTo>
                    <a:pt x="840866" y="15620"/>
                  </a:lnTo>
                  <a:lnTo>
                    <a:pt x="979170" y="13334"/>
                  </a:lnTo>
                  <a:lnTo>
                    <a:pt x="1128140" y="15620"/>
                  </a:lnTo>
                  <a:lnTo>
                    <a:pt x="1287779" y="20065"/>
                  </a:lnTo>
                  <a:lnTo>
                    <a:pt x="1460246" y="28955"/>
                  </a:lnTo>
                  <a:lnTo>
                    <a:pt x="1643379" y="40131"/>
                  </a:lnTo>
                  <a:lnTo>
                    <a:pt x="1837054" y="58038"/>
                  </a:lnTo>
                  <a:lnTo>
                    <a:pt x="2043557" y="78104"/>
                  </a:lnTo>
                  <a:lnTo>
                    <a:pt x="2262759" y="102742"/>
                  </a:lnTo>
                  <a:lnTo>
                    <a:pt x="2492629" y="131825"/>
                  </a:lnTo>
                  <a:lnTo>
                    <a:pt x="2735326" y="167512"/>
                  </a:lnTo>
                  <a:lnTo>
                    <a:pt x="2988691" y="207771"/>
                  </a:lnTo>
                  <a:lnTo>
                    <a:pt x="3254755" y="254634"/>
                  </a:lnTo>
                  <a:lnTo>
                    <a:pt x="3533648" y="310514"/>
                  </a:lnTo>
                  <a:lnTo>
                    <a:pt x="3825240" y="370839"/>
                  </a:lnTo>
                  <a:lnTo>
                    <a:pt x="4129658" y="437895"/>
                  </a:lnTo>
                  <a:lnTo>
                    <a:pt x="4446778" y="513841"/>
                  </a:lnTo>
                  <a:lnTo>
                    <a:pt x="4776724" y="596518"/>
                  </a:lnTo>
                  <a:lnTo>
                    <a:pt x="5119497" y="688085"/>
                  </a:lnTo>
                  <a:lnTo>
                    <a:pt x="5474970" y="788669"/>
                  </a:lnTo>
                </a:path>
                <a:path w="6096634" h="788669">
                  <a:moveTo>
                    <a:pt x="2784348" y="652398"/>
                  </a:moveTo>
                  <a:lnTo>
                    <a:pt x="2880105" y="625475"/>
                  </a:lnTo>
                  <a:lnTo>
                    <a:pt x="3141979" y="556259"/>
                  </a:lnTo>
                  <a:lnTo>
                    <a:pt x="3322828" y="509396"/>
                  </a:lnTo>
                  <a:lnTo>
                    <a:pt x="3531489" y="457961"/>
                  </a:lnTo>
                  <a:lnTo>
                    <a:pt x="3763518" y="402081"/>
                  </a:lnTo>
                  <a:lnTo>
                    <a:pt x="4012565" y="341756"/>
                  </a:lnTo>
                  <a:lnTo>
                    <a:pt x="4276471" y="283717"/>
                  </a:lnTo>
                  <a:lnTo>
                    <a:pt x="4546854" y="225551"/>
                  </a:lnTo>
                  <a:lnTo>
                    <a:pt x="4823586" y="171957"/>
                  </a:lnTo>
                  <a:lnTo>
                    <a:pt x="5098160" y="120650"/>
                  </a:lnTo>
                  <a:lnTo>
                    <a:pt x="5234432" y="98297"/>
                  </a:lnTo>
                  <a:lnTo>
                    <a:pt x="5366384" y="75945"/>
                  </a:lnTo>
                  <a:lnTo>
                    <a:pt x="5498338" y="58038"/>
                  </a:lnTo>
                  <a:lnTo>
                    <a:pt x="5626100" y="40131"/>
                  </a:lnTo>
                  <a:lnTo>
                    <a:pt x="5751703" y="26796"/>
                  </a:lnTo>
                  <a:lnTo>
                    <a:pt x="5870956" y="15620"/>
                  </a:lnTo>
                  <a:lnTo>
                    <a:pt x="5985891" y="6603"/>
                  </a:lnTo>
                  <a:lnTo>
                    <a:pt x="609650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670" y="714248"/>
              <a:ext cx="8723630" cy="1331595"/>
            </a:xfrm>
            <a:custGeom>
              <a:avLst/>
              <a:gdLst/>
              <a:ahLst/>
              <a:cxnLst/>
              <a:rect l="l" t="t" r="r" b="b"/>
              <a:pathLst>
                <a:path w="8723630" h="1331595">
                  <a:moveTo>
                    <a:pt x="1556042" y="0"/>
                  </a:moveTo>
                  <a:lnTo>
                    <a:pt x="1402753" y="0"/>
                  </a:lnTo>
                  <a:lnTo>
                    <a:pt x="1258100" y="4444"/>
                  </a:lnTo>
                  <a:lnTo>
                    <a:pt x="1121829" y="11175"/>
                  </a:lnTo>
                  <a:lnTo>
                    <a:pt x="874890" y="33400"/>
                  </a:lnTo>
                  <a:lnTo>
                    <a:pt x="762063" y="49149"/>
                  </a:lnTo>
                  <a:lnTo>
                    <a:pt x="659891" y="64769"/>
                  </a:lnTo>
                  <a:lnTo>
                    <a:pt x="564095" y="82550"/>
                  </a:lnTo>
                  <a:lnTo>
                    <a:pt x="478955" y="102742"/>
                  </a:lnTo>
                  <a:lnTo>
                    <a:pt x="398056" y="120650"/>
                  </a:lnTo>
                  <a:lnTo>
                    <a:pt x="327812" y="140715"/>
                  </a:lnTo>
                  <a:lnTo>
                    <a:pt x="206476" y="178688"/>
                  </a:lnTo>
                  <a:lnTo>
                    <a:pt x="157518" y="196596"/>
                  </a:lnTo>
                  <a:lnTo>
                    <a:pt x="51079" y="241173"/>
                  </a:lnTo>
                  <a:lnTo>
                    <a:pt x="0" y="268097"/>
                  </a:lnTo>
                  <a:lnTo>
                    <a:pt x="0" y="1331467"/>
                  </a:lnTo>
                  <a:lnTo>
                    <a:pt x="8719096" y="1331467"/>
                  </a:lnTo>
                  <a:lnTo>
                    <a:pt x="8723414" y="1324864"/>
                  </a:lnTo>
                  <a:lnTo>
                    <a:pt x="8723414" y="851153"/>
                  </a:lnTo>
                  <a:lnTo>
                    <a:pt x="7182142" y="851153"/>
                  </a:lnTo>
                  <a:lnTo>
                    <a:pt x="7043839" y="848994"/>
                  </a:lnTo>
                  <a:lnTo>
                    <a:pt x="6899059" y="844423"/>
                  </a:lnTo>
                  <a:lnTo>
                    <a:pt x="6750088" y="837818"/>
                  </a:lnTo>
                  <a:lnTo>
                    <a:pt x="6594640" y="826642"/>
                  </a:lnTo>
                  <a:lnTo>
                    <a:pt x="6260503" y="793114"/>
                  </a:lnTo>
                  <a:lnTo>
                    <a:pt x="5900712" y="746125"/>
                  </a:lnTo>
                  <a:lnTo>
                    <a:pt x="5709196" y="717168"/>
                  </a:lnTo>
                  <a:lnTo>
                    <a:pt x="5509044" y="683640"/>
                  </a:lnTo>
                  <a:lnTo>
                    <a:pt x="5302542" y="645667"/>
                  </a:lnTo>
                  <a:lnTo>
                    <a:pt x="4861979" y="558546"/>
                  </a:lnTo>
                  <a:lnTo>
                    <a:pt x="4387253" y="453516"/>
                  </a:lnTo>
                  <a:lnTo>
                    <a:pt x="4136047" y="395350"/>
                  </a:lnTo>
                  <a:lnTo>
                    <a:pt x="3614458" y="268097"/>
                  </a:lnTo>
                  <a:lnTo>
                    <a:pt x="3122841" y="165226"/>
                  </a:lnTo>
                  <a:lnTo>
                    <a:pt x="2892844" y="125094"/>
                  </a:lnTo>
                  <a:lnTo>
                    <a:pt x="2673642" y="91566"/>
                  </a:lnTo>
                  <a:lnTo>
                    <a:pt x="2462949" y="62484"/>
                  </a:lnTo>
                  <a:lnTo>
                    <a:pt x="2262797" y="40131"/>
                  </a:lnTo>
                  <a:lnTo>
                    <a:pt x="2073313" y="22225"/>
                  </a:lnTo>
                  <a:lnTo>
                    <a:pt x="1719999" y="2159"/>
                  </a:lnTo>
                  <a:lnTo>
                    <a:pt x="1556042" y="0"/>
                  </a:lnTo>
                  <a:close/>
                </a:path>
                <a:path w="8723630" h="1331595">
                  <a:moveTo>
                    <a:pt x="8723414" y="569722"/>
                  </a:moveTo>
                  <a:lnTo>
                    <a:pt x="8638197" y="605409"/>
                  </a:lnTo>
                  <a:lnTo>
                    <a:pt x="8557298" y="636651"/>
                  </a:lnTo>
                  <a:lnTo>
                    <a:pt x="8472208" y="665734"/>
                  </a:lnTo>
                  <a:lnTo>
                    <a:pt x="8295551" y="719327"/>
                  </a:lnTo>
                  <a:lnTo>
                    <a:pt x="8201825" y="743965"/>
                  </a:lnTo>
                  <a:lnTo>
                    <a:pt x="8005991" y="784098"/>
                  </a:lnTo>
                  <a:lnTo>
                    <a:pt x="7901724" y="802004"/>
                  </a:lnTo>
                  <a:lnTo>
                    <a:pt x="7680363" y="828801"/>
                  </a:lnTo>
                  <a:lnTo>
                    <a:pt x="7441857" y="846709"/>
                  </a:lnTo>
                  <a:lnTo>
                    <a:pt x="7314222" y="851153"/>
                  </a:lnTo>
                  <a:lnTo>
                    <a:pt x="8723414" y="851153"/>
                  </a:lnTo>
                  <a:lnTo>
                    <a:pt x="8723414" y="569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93444" y="1931034"/>
            <a:ext cx="2381885" cy="17786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«Уплетая</a:t>
            </a:r>
            <a:r>
              <a:rPr sz="1800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калачи</a:t>
            </a:r>
            <a:endParaRPr sz="1800">
              <a:latin typeface="Candara"/>
              <a:cs typeface="Candara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Ехал</a:t>
            </a:r>
            <a:r>
              <a:rPr sz="18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парень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на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печи.</a:t>
            </a:r>
            <a:endParaRPr sz="1800">
              <a:latin typeface="Candara"/>
              <a:cs typeface="Candara"/>
            </a:endParaRPr>
          </a:p>
          <a:p>
            <a:pPr marL="12700" marR="5080" algn="just">
              <a:lnSpc>
                <a:spcPct val="127800"/>
              </a:lnSpc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Прокатился</a:t>
            </a:r>
            <a:r>
              <a:rPr sz="1800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по</a:t>
            </a:r>
            <a:r>
              <a:rPr sz="18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073D86"/>
                </a:solidFill>
                <a:latin typeface="Candara"/>
                <a:cs typeface="Candara"/>
              </a:rPr>
              <a:t>деревне </a:t>
            </a:r>
            <a:r>
              <a:rPr sz="1800" spc="-38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И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женился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на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царевне» </a:t>
            </a:r>
            <a:r>
              <a:rPr sz="1800" spc="-38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(Емеля)</a:t>
            </a:r>
            <a:endParaRPr sz="1800">
              <a:latin typeface="Candara"/>
              <a:cs typeface="Candar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9000" y="1828800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670" y="228600"/>
            <a:ext cx="8723630" cy="1817370"/>
            <a:chOff x="211670" y="228600"/>
            <a:chExt cx="8723630" cy="1817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54978" y="859408"/>
              <a:ext cx="2880360" cy="715010"/>
            </a:xfrm>
            <a:custGeom>
              <a:avLst/>
              <a:gdLst/>
              <a:ahLst/>
              <a:cxnLst/>
              <a:rect l="l" t="t" r="r" b="b"/>
              <a:pathLst>
                <a:path w="2880359" h="715010">
                  <a:moveTo>
                    <a:pt x="2880105" y="0"/>
                  </a:moveTo>
                  <a:lnTo>
                    <a:pt x="2873629" y="0"/>
                  </a:lnTo>
                  <a:lnTo>
                    <a:pt x="2752344" y="20065"/>
                  </a:lnTo>
                  <a:lnTo>
                    <a:pt x="2628900" y="42417"/>
                  </a:lnTo>
                  <a:lnTo>
                    <a:pt x="2373376" y="91566"/>
                  </a:lnTo>
                  <a:lnTo>
                    <a:pt x="2105279" y="149732"/>
                  </a:lnTo>
                  <a:lnTo>
                    <a:pt x="1824227" y="216662"/>
                  </a:lnTo>
                  <a:lnTo>
                    <a:pt x="1566672" y="281558"/>
                  </a:lnTo>
                  <a:lnTo>
                    <a:pt x="842899" y="444626"/>
                  </a:lnTo>
                  <a:lnTo>
                    <a:pt x="621538" y="489330"/>
                  </a:lnTo>
                  <a:lnTo>
                    <a:pt x="200025" y="567436"/>
                  </a:lnTo>
                  <a:lnTo>
                    <a:pt x="0" y="600963"/>
                  </a:lnTo>
                  <a:lnTo>
                    <a:pt x="138303" y="621156"/>
                  </a:lnTo>
                  <a:lnTo>
                    <a:pt x="270256" y="638937"/>
                  </a:lnTo>
                  <a:lnTo>
                    <a:pt x="398018" y="654685"/>
                  </a:lnTo>
                  <a:lnTo>
                    <a:pt x="644905" y="681481"/>
                  </a:lnTo>
                  <a:lnTo>
                    <a:pt x="874776" y="699262"/>
                  </a:lnTo>
                  <a:lnTo>
                    <a:pt x="985520" y="705992"/>
                  </a:lnTo>
                  <a:lnTo>
                    <a:pt x="1094104" y="710438"/>
                  </a:lnTo>
                  <a:lnTo>
                    <a:pt x="1298448" y="715010"/>
                  </a:lnTo>
                  <a:lnTo>
                    <a:pt x="1396365" y="715010"/>
                  </a:lnTo>
                  <a:lnTo>
                    <a:pt x="1585849" y="710438"/>
                  </a:lnTo>
                  <a:lnTo>
                    <a:pt x="1675256" y="705992"/>
                  </a:lnTo>
                  <a:lnTo>
                    <a:pt x="1845564" y="692657"/>
                  </a:lnTo>
                  <a:lnTo>
                    <a:pt x="1928495" y="683640"/>
                  </a:lnTo>
                  <a:lnTo>
                    <a:pt x="2086102" y="661288"/>
                  </a:lnTo>
                  <a:lnTo>
                    <a:pt x="2235073" y="634491"/>
                  </a:lnTo>
                  <a:lnTo>
                    <a:pt x="2375535" y="603250"/>
                  </a:lnTo>
                  <a:lnTo>
                    <a:pt x="2509647" y="567436"/>
                  </a:lnTo>
                  <a:lnTo>
                    <a:pt x="2637409" y="527303"/>
                  </a:lnTo>
                  <a:lnTo>
                    <a:pt x="2758694" y="482600"/>
                  </a:lnTo>
                  <a:lnTo>
                    <a:pt x="2875788" y="435610"/>
                  </a:lnTo>
                  <a:lnTo>
                    <a:pt x="2880105" y="433450"/>
                  </a:lnTo>
                  <a:lnTo>
                    <a:pt x="2880105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2422" y="730884"/>
              <a:ext cx="5551805" cy="851535"/>
            </a:xfrm>
            <a:custGeom>
              <a:avLst/>
              <a:gdLst/>
              <a:ahLst/>
              <a:cxnLst/>
              <a:rect l="l" t="t" r="r" b="b"/>
              <a:pathLst>
                <a:path w="5551805" h="851535">
                  <a:moveTo>
                    <a:pt x="853566" y="0"/>
                  </a:moveTo>
                  <a:lnTo>
                    <a:pt x="685418" y="0"/>
                  </a:lnTo>
                  <a:lnTo>
                    <a:pt x="527938" y="4572"/>
                  </a:lnTo>
                  <a:lnTo>
                    <a:pt x="381000" y="11175"/>
                  </a:lnTo>
                  <a:lnTo>
                    <a:pt x="244728" y="22351"/>
                  </a:lnTo>
                  <a:lnTo>
                    <a:pt x="117093" y="35813"/>
                  </a:lnTo>
                  <a:lnTo>
                    <a:pt x="0" y="53720"/>
                  </a:lnTo>
                  <a:lnTo>
                    <a:pt x="334137" y="96138"/>
                  </a:lnTo>
                  <a:lnTo>
                    <a:pt x="693927" y="156463"/>
                  </a:lnTo>
                  <a:lnTo>
                    <a:pt x="1079246" y="234695"/>
                  </a:lnTo>
                  <a:lnTo>
                    <a:pt x="1283589" y="279273"/>
                  </a:lnTo>
                  <a:lnTo>
                    <a:pt x="1868931" y="422275"/>
                  </a:lnTo>
                  <a:lnTo>
                    <a:pt x="2562987" y="576452"/>
                  </a:lnTo>
                  <a:lnTo>
                    <a:pt x="2882265" y="639063"/>
                  </a:lnTo>
                  <a:lnTo>
                    <a:pt x="3035554" y="668147"/>
                  </a:lnTo>
                  <a:lnTo>
                    <a:pt x="3329304" y="717295"/>
                  </a:lnTo>
                  <a:lnTo>
                    <a:pt x="3469766" y="739520"/>
                  </a:lnTo>
                  <a:lnTo>
                    <a:pt x="3737991" y="775335"/>
                  </a:lnTo>
                  <a:lnTo>
                    <a:pt x="3991229" y="806576"/>
                  </a:lnTo>
                  <a:lnTo>
                    <a:pt x="4112641" y="817752"/>
                  </a:lnTo>
                  <a:lnTo>
                    <a:pt x="4342510" y="835660"/>
                  </a:lnTo>
                  <a:lnTo>
                    <a:pt x="4453255" y="842390"/>
                  </a:lnTo>
                  <a:lnTo>
                    <a:pt x="4666107" y="851280"/>
                  </a:lnTo>
                  <a:lnTo>
                    <a:pt x="4864100" y="851280"/>
                  </a:lnTo>
                  <a:lnTo>
                    <a:pt x="5051425" y="846836"/>
                  </a:lnTo>
                  <a:lnTo>
                    <a:pt x="5140833" y="842390"/>
                  </a:lnTo>
                  <a:lnTo>
                    <a:pt x="5228082" y="835660"/>
                  </a:lnTo>
                  <a:lnTo>
                    <a:pt x="5474970" y="808863"/>
                  </a:lnTo>
                  <a:lnTo>
                    <a:pt x="5551551" y="797687"/>
                  </a:lnTo>
                  <a:lnTo>
                    <a:pt x="5304662" y="766444"/>
                  </a:lnTo>
                  <a:lnTo>
                    <a:pt x="5042916" y="728472"/>
                  </a:lnTo>
                  <a:lnTo>
                    <a:pt x="4474463" y="630047"/>
                  </a:lnTo>
                  <a:lnTo>
                    <a:pt x="4165854" y="567563"/>
                  </a:lnTo>
                  <a:lnTo>
                    <a:pt x="3840099" y="498348"/>
                  </a:lnTo>
                  <a:lnTo>
                    <a:pt x="2854579" y="263651"/>
                  </a:lnTo>
                  <a:lnTo>
                    <a:pt x="2586354" y="205612"/>
                  </a:lnTo>
                  <a:lnTo>
                    <a:pt x="2330957" y="156463"/>
                  </a:lnTo>
                  <a:lnTo>
                    <a:pt x="2207387" y="134112"/>
                  </a:lnTo>
                  <a:lnTo>
                    <a:pt x="2086102" y="114045"/>
                  </a:lnTo>
                  <a:lnTo>
                    <a:pt x="1969007" y="96138"/>
                  </a:lnTo>
                  <a:lnTo>
                    <a:pt x="1630552" y="51435"/>
                  </a:lnTo>
                  <a:lnTo>
                    <a:pt x="1419860" y="31368"/>
                  </a:lnTo>
                  <a:lnTo>
                    <a:pt x="1221866" y="15748"/>
                  </a:lnTo>
                  <a:lnTo>
                    <a:pt x="1032382" y="4572"/>
                  </a:lnTo>
                  <a:lnTo>
                    <a:pt x="853566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099" y="729869"/>
              <a:ext cx="6096635" cy="788670"/>
            </a:xfrm>
            <a:custGeom>
              <a:avLst/>
              <a:gdLst/>
              <a:ahLst/>
              <a:cxnLst/>
              <a:rect l="l" t="t" r="r" b="b"/>
              <a:pathLst>
                <a:path w="6096634" h="788669">
                  <a:moveTo>
                    <a:pt x="0" y="91566"/>
                  </a:moveTo>
                  <a:lnTo>
                    <a:pt x="19176" y="87121"/>
                  </a:lnTo>
                  <a:lnTo>
                    <a:pt x="76581" y="75945"/>
                  </a:lnTo>
                  <a:lnTo>
                    <a:pt x="174498" y="60325"/>
                  </a:lnTo>
                  <a:lnTo>
                    <a:pt x="238379" y="51307"/>
                  </a:lnTo>
                  <a:lnTo>
                    <a:pt x="312927" y="42417"/>
                  </a:lnTo>
                  <a:lnTo>
                    <a:pt x="395858" y="35686"/>
                  </a:lnTo>
                  <a:lnTo>
                    <a:pt x="491744" y="28955"/>
                  </a:lnTo>
                  <a:lnTo>
                    <a:pt x="596011" y="22351"/>
                  </a:lnTo>
                  <a:lnTo>
                    <a:pt x="713104" y="17779"/>
                  </a:lnTo>
                  <a:lnTo>
                    <a:pt x="840866" y="15620"/>
                  </a:lnTo>
                  <a:lnTo>
                    <a:pt x="979170" y="13334"/>
                  </a:lnTo>
                  <a:lnTo>
                    <a:pt x="1128140" y="15620"/>
                  </a:lnTo>
                  <a:lnTo>
                    <a:pt x="1287779" y="20065"/>
                  </a:lnTo>
                  <a:lnTo>
                    <a:pt x="1460246" y="28955"/>
                  </a:lnTo>
                  <a:lnTo>
                    <a:pt x="1643379" y="40131"/>
                  </a:lnTo>
                  <a:lnTo>
                    <a:pt x="1837054" y="58038"/>
                  </a:lnTo>
                  <a:lnTo>
                    <a:pt x="2043557" y="78104"/>
                  </a:lnTo>
                  <a:lnTo>
                    <a:pt x="2262759" y="102742"/>
                  </a:lnTo>
                  <a:lnTo>
                    <a:pt x="2492629" y="131825"/>
                  </a:lnTo>
                  <a:lnTo>
                    <a:pt x="2735326" y="167512"/>
                  </a:lnTo>
                  <a:lnTo>
                    <a:pt x="2988691" y="207771"/>
                  </a:lnTo>
                  <a:lnTo>
                    <a:pt x="3254755" y="254634"/>
                  </a:lnTo>
                  <a:lnTo>
                    <a:pt x="3533648" y="310514"/>
                  </a:lnTo>
                  <a:lnTo>
                    <a:pt x="3825240" y="370839"/>
                  </a:lnTo>
                  <a:lnTo>
                    <a:pt x="4129658" y="437895"/>
                  </a:lnTo>
                  <a:lnTo>
                    <a:pt x="4446778" y="513841"/>
                  </a:lnTo>
                  <a:lnTo>
                    <a:pt x="4776724" y="596518"/>
                  </a:lnTo>
                  <a:lnTo>
                    <a:pt x="5119497" y="688085"/>
                  </a:lnTo>
                  <a:lnTo>
                    <a:pt x="5474970" y="788669"/>
                  </a:lnTo>
                </a:path>
                <a:path w="6096634" h="788669">
                  <a:moveTo>
                    <a:pt x="2784348" y="652398"/>
                  </a:moveTo>
                  <a:lnTo>
                    <a:pt x="2880105" y="625475"/>
                  </a:lnTo>
                  <a:lnTo>
                    <a:pt x="3141979" y="556259"/>
                  </a:lnTo>
                  <a:lnTo>
                    <a:pt x="3322828" y="509396"/>
                  </a:lnTo>
                  <a:lnTo>
                    <a:pt x="3531489" y="457961"/>
                  </a:lnTo>
                  <a:lnTo>
                    <a:pt x="3763518" y="402081"/>
                  </a:lnTo>
                  <a:lnTo>
                    <a:pt x="4012565" y="341756"/>
                  </a:lnTo>
                  <a:lnTo>
                    <a:pt x="4276471" y="283717"/>
                  </a:lnTo>
                  <a:lnTo>
                    <a:pt x="4546854" y="225551"/>
                  </a:lnTo>
                  <a:lnTo>
                    <a:pt x="4823586" y="171957"/>
                  </a:lnTo>
                  <a:lnTo>
                    <a:pt x="5098160" y="120650"/>
                  </a:lnTo>
                  <a:lnTo>
                    <a:pt x="5234432" y="98297"/>
                  </a:lnTo>
                  <a:lnTo>
                    <a:pt x="5366384" y="75945"/>
                  </a:lnTo>
                  <a:lnTo>
                    <a:pt x="5498338" y="58038"/>
                  </a:lnTo>
                  <a:lnTo>
                    <a:pt x="5626100" y="40131"/>
                  </a:lnTo>
                  <a:lnTo>
                    <a:pt x="5751703" y="26796"/>
                  </a:lnTo>
                  <a:lnTo>
                    <a:pt x="5870956" y="15620"/>
                  </a:lnTo>
                  <a:lnTo>
                    <a:pt x="5985891" y="6603"/>
                  </a:lnTo>
                  <a:lnTo>
                    <a:pt x="609650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670" y="714248"/>
              <a:ext cx="8723630" cy="1331595"/>
            </a:xfrm>
            <a:custGeom>
              <a:avLst/>
              <a:gdLst/>
              <a:ahLst/>
              <a:cxnLst/>
              <a:rect l="l" t="t" r="r" b="b"/>
              <a:pathLst>
                <a:path w="8723630" h="1331595">
                  <a:moveTo>
                    <a:pt x="1556042" y="0"/>
                  </a:moveTo>
                  <a:lnTo>
                    <a:pt x="1402753" y="0"/>
                  </a:lnTo>
                  <a:lnTo>
                    <a:pt x="1258100" y="4444"/>
                  </a:lnTo>
                  <a:lnTo>
                    <a:pt x="1121829" y="11175"/>
                  </a:lnTo>
                  <a:lnTo>
                    <a:pt x="874890" y="33400"/>
                  </a:lnTo>
                  <a:lnTo>
                    <a:pt x="762063" y="49149"/>
                  </a:lnTo>
                  <a:lnTo>
                    <a:pt x="659891" y="64769"/>
                  </a:lnTo>
                  <a:lnTo>
                    <a:pt x="564095" y="82550"/>
                  </a:lnTo>
                  <a:lnTo>
                    <a:pt x="478955" y="102742"/>
                  </a:lnTo>
                  <a:lnTo>
                    <a:pt x="398056" y="120650"/>
                  </a:lnTo>
                  <a:lnTo>
                    <a:pt x="327812" y="140715"/>
                  </a:lnTo>
                  <a:lnTo>
                    <a:pt x="206476" y="178688"/>
                  </a:lnTo>
                  <a:lnTo>
                    <a:pt x="157518" y="196596"/>
                  </a:lnTo>
                  <a:lnTo>
                    <a:pt x="51079" y="241173"/>
                  </a:lnTo>
                  <a:lnTo>
                    <a:pt x="0" y="268097"/>
                  </a:lnTo>
                  <a:lnTo>
                    <a:pt x="0" y="1331467"/>
                  </a:lnTo>
                  <a:lnTo>
                    <a:pt x="8719096" y="1331467"/>
                  </a:lnTo>
                  <a:lnTo>
                    <a:pt x="8723414" y="1324864"/>
                  </a:lnTo>
                  <a:lnTo>
                    <a:pt x="8723414" y="851153"/>
                  </a:lnTo>
                  <a:lnTo>
                    <a:pt x="7182142" y="851153"/>
                  </a:lnTo>
                  <a:lnTo>
                    <a:pt x="7043839" y="848994"/>
                  </a:lnTo>
                  <a:lnTo>
                    <a:pt x="6899059" y="844423"/>
                  </a:lnTo>
                  <a:lnTo>
                    <a:pt x="6750088" y="837818"/>
                  </a:lnTo>
                  <a:lnTo>
                    <a:pt x="6594640" y="826642"/>
                  </a:lnTo>
                  <a:lnTo>
                    <a:pt x="6260503" y="793114"/>
                  </a:lnTo>
                  <a:lnTo>
                    <a:pt x="5900712" y="746125"/>
                  </a:lnTo>
                  <a:lnTo>
                    <a:pt x="5709196" y="717168"/>
                  </a:lnTo>
                  <a:lnTo>
                    <a:pt x="5509044" y="683640"/>
                  </a:lnTo>
                  <a:lnTo>
                    <a:pt x="5302542" y="645667"/>
                  </a:lnTo>
                  <a:lnTo>
                    <a:pt x="4861979" y="558546"/>
                  </a:lnTo>
                  <a:lnTo>
                    <a:pt x="4387253" y="453516"/>
                  </a:lnTo>
                  <a:lnTo>
                    <a:pt x="4136047" y="395350"/>
                  </a:lnTo>
                  <a:lnTo>
                    <a:pt x="3614458" y="268097"/>
                  </a:lnTo>
                  <a:lnTo>
                    <a:pt x="3122841" y="165226"/>
                  </a:lnTo>
                  <a:lnTo>
                    <a:pt x="2892844" y="125094"/>
                  </a:lnTo>
                  <a:lnTo>
                    <a:pt x="2673642" y="91566"/>
                  </a:lnTo>
                  <a:lnTo>
                    <a:pt x="2462949" y="62484"/>
                  </a:lnTo>
                  <a:lnTo>
                    <a:pt x="2262797" y="40131"/>
                  </a:lnTo>
                  <a:lnTo>
                    <a:pt x="2073313" y="22225"/>
                  </a:lnTo>
                  <a:lnTo>
                    <a:pt x="1719999" y="2159"/>
                  </a:lnTo>
                  <a:lnTo>
                    <a:pt x="1556042" y="0"/>
                  </a:lnTo>
                  <a:close/>
                </a:path>
                <a:path w="8723630" h="1331595">
                  <a:moveTo>
                    <a:pt x="8723414" y="569722"/>
                  </a:moveTo>
                  <a:lnTo>
                    <a:pt x="8638197" y="605409"/>
                  </a:lnTo>
                  <a:lnTo>
                    <a:pt x="8557298" y="636651"/>
                  </a:lnTo>
                  <a:lnTo>
                    <a:pt x="8472208" y="665734"/>
                  </a:lnTo>
                  <a:lnTo>
                    <a:pt x="8295551" y="719327"/>
                  </a:lnTo>
                  <a:lnTo>
                    <a:pt x="8201825" y="743965"/>
                  </a:lnTo>
                  <a:lnTo>
                    <a:pt x="8005991" y="784098"/>
                  </a:lnTo>
                  <a:lnTo>
                    <a:pt x="7901724" y="802004"/>
                  </a:lnTo>
                  <a:lnTo>
                    <a:pt x="7680363" y="828801"/>
                  </a:lnTo>
                  <a:lnTo>
                    <a:pt x="7441857" y="846709"/>
                  </a:lnTo>
                  <a:lnTo>
                    <a:pt x="7314222" y="851153"/>
                  </a:lnTo>
                  <a:lnTo>
                    <a:pt x="8723414" y="851153"/>
                  </a:lnTo>
                  <a:lnTo>
                    <a:pt x="8723414" y="569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2406" y="2007234"/>
            <a:ext cx="3216275" cy="2799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42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«Летела</a:t>
            </a:r>
            <a:r>
              <a:rPr sz="18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стрела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и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попала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в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болото,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И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в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этом</a:t>
            </a:r>
            <a:r>
              <a:rPr sz="1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болоте</a:t>
            </a:r>
            <a:r>
              <a:rPr sz="18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поймал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ее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кто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то.</a:t>
            </a:r>
            <a:endParaRPr sz="180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Кто,</a:t>
            </a:r>
            <a:r>
              <a:rPr sz="18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распростившись</a:t>
            </a:r>
            <a:r>
              <a:rPr sz="18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с</a:t>
            </a:r>
            <a:r>
              <a:rPr sz="18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зеленою </a:t>
            </a:r>
            <a:r>
              <a:rPr sz="1800" spc="-37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кожей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Сделался</a:t>
            </a:r>
            <a:r>
              <a:rPr sz="18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милой,</a:t>
            </a:r>
            <a:r>
              <a:rPr sz="18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красивой,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пригожей»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073D86"/>
                </a:solidFill>
                <a:latin typeface="Candara"/>
                <a:cs typeface="Candara"/>
              </a:rPr>
              <a:t>(Царевна</a:t>
            </a:r>
            <a:r>
              <a:rPr sz="18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073D86"/>
                </a:solidFill>
                <a:latin typeface="Candara"/>
                <a:cs typeface="Candara"/>
              </a:rPr>
              <a:t>Лягушка)</a:t>
            </a:r>
            <a:endParaRPr sz="1800">
              <a:latin typeface="Candara"/>
              <a:cs typeface="Candar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5889" y="2271522"/>
            <a:ext cx="3770735" cy="292455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670" y="228600"/>
            <a:ext cx="8723630" cy="1815464"/>
            <a:chOff x="211670" y="228600"/>
            <a:chExt cx="8723630" cy="18154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486" y="859281"/>
              <a:ext cx="2876550" cy="714375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422" y="0"/>
                  </a:moveTo>
                  <a:lnTo>
                    <a:pt x="2869945" y="0"/>
                  </a:lnTo>
                  <a:lnTo>
                    <a:pt x="2748788" y="20065"/>
                  </a:lnTo>
                  <a:lnTo>
                    <a:pt x="2625470" y="42290"/>
                  </a:lnTo>
                  <a:lnTo>
                    <a:pt x="2370455" y="91439"/>
                  </a:lnTo>
                  <a:lnTo>
                    <a:pt x="2102485" y="149478"/>
                  </a:lnTo>
                  <a:lnTo>
                    <a:pt x="1821941" y="216407"/>
                  </a:lnTo>
                  <a:lnTo>
                    <a:pt x="1564639" y="281050"/>
                  </a:lnTo>
                  <a:lnTo>
                    <a:pt x="841883" y="443991"/>
                  </a:lnTo>
                  <a:lnTo>
                    <a:pt x="620775" y="488568"/>
                  </a:lnTo>
                  <a:lnTo>
                    <a:pt x="199771" y="566673"/>
                  </a:lnTo>
                  <a:lnTo>
                    <a:pt x="0" y="600201"/>
                  </a:lnTo>
                  <a:lnTo>
                    <a:pt x="138175" y="620267"/>
                  </a:lnTo>
                  <a:lnTo>
                    <a:pt x="270001" y="638047"/>
                  </a:lnTo>
                  <a:lnTo>
                    <a:pt x="397510" y="653668"/>
                  </a:lnTo>
                  <a:lnTo>
                    <a:pt x="644143" y="680465"/>
                  </a:lnTo>
                  <a:lnTo>
                    <a:pt x="873760" y="698372"/>
                  </a:lnTo>
                  <a:lnTo>
                    <a:pt x="984249" y="705103"/>
                  </a:lnTo>
                  <a:lnTo>
                    <a:pt x="1092708" y="709548"/>
                  </a:lnTo>
                  <a:lnTo>
                    <a:pt x="1296796" y="713993"/>
                  </a:lnTo>
                  <a:lnTo>
                    <a:pt x="1394587" y="713993"/>
                  </a:lnTo>
                  <a:lnTo>
                    <a:pt x="1583816" y="709548"/>
                  </a:lnTo>
                  <a:lnTo>
                    <a:pt x="1673097" y="705103"/>
                  </a:lnTo>
                  <a:lnTo>
                    <a:pt x="1843150" y="691641"/>
                  </a:lnTo>
                  <a:lnTo>
                    <a:pt x="1926082" y="682751"/>
                  </a:lnTo>
                  <a:lnTo>
                    <a:pt x="2083435" y="660400"/>
                  </a:lnTo>
                  <a:lnTo>
                    <a:pt x="2232152" y="633602"/>
                  </a:lnTo>
                  <a:lnTo>
                    <a:pt x="2372487" y="602360"/>
                  </a:lnTo>
                  <a:lnTo>
                    <a:pt x="2440559" y="584580"/>
                  </a:lnTo>
                  <a:lnTo>
                    <a:pt x="2506471" y="566673"/>
                  </a:lnTo>
                  <a:lnTo>
                    <a:pt x="2633980" y="526541"/>
                  </a:lnTo>
                  <a:lnTo>
                    <a:pt x="2755138" y="481964"/>
                  </a:lnTo>
                  <a:lnTo>
                    <a:pt x="2872105" y="435101"/>
                  </a:lnTo>
                  <a:lnTo>
                    <a:pt x="2876422" y="432815"/>
                  </a:lnTo>
                  <a:lnTo>
                    <a:pt x="287642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374" y="730884"/>
              <a:ext cx="5544820" cy="850265"/>
            </a:xfrm>
            <a:custGeom>
              <a:avLst/>
              <a:gdLst/>
              <a:ahLst/>
              <a:cxnLst/>
              <a:rect l="l" t="t" r="r" b="b"/>
              <a:pathLst>
                <a:path w="5544820" h="850265">
                  <a:moveTo>
                    <a:pt x="852424" y="0"/>
                  </a:moveTo>
                  <a:lnTo>
                    <a:pt x="684529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351"/>
                  </a:lnTo>
                  <a:lnTo>
                    <a:pt x="116839" y="35687"/>
                  </a:lnTo>
                  <a:lnTo>
                    <a:pt x="0" y="53593"/>
                  </a:lnTo>
                  <a:lnTo>
                    <a:pt x="333756" y="96012"/>
                  </a:lnTo>
                  <a:lnTo>
                    <a:pt x="693038" y="156210"/>
                  </a:lnTo>
                  <a:lnTo>
                    <a:pt x="1077849" y="234314"/>
                  </a:lnTo>
                  <a:lnTo>
                    <a:pt x="1281938" y="279018"/>
                  </a:lnTo>
                  <a:lnTo>
                    <a:pt x="1866519" y="421766"/>
                  </a:lnTo>
                  <a:lnTo>
                    <a:pt x="2559558" y="575690"/>
                  </a:lnTo>
                  <a:lnTo>
                    <a:pt x="2723261" y="606932"/>
                  </a:lnTo>
                  <a:lnTo>
                    <a:pt x="2878454" y="638175"/>
                  </a:lnTo>
                  <a:lnTo>
                    <a:pt x="3031616" y="667257"/>
                  </a:lnTo>
                  <a:lnTo>
                    <a:pt x="3324987" y="716279"/>
                  </a:lnTo>
                  <a:lnTo>
                    <a:pt x="3465322" y="738631"/>
                  </a:lnTo>
                  <a:lnTo>
                    <a:pt x="3733165" y="774318"/>
                  </a:lnTo>
                  <a:lnTo>
                    <a:pt x="3986149" y="805561"/>
                  </a:lnTo>
                  <a:lnTo>
                    <a:pt x="4107306" y="816737"/>
                  </a:lnTo>
                  <a:lnTo>
                    <a:pt x="4336923" y="834516"/>
                  </a:lnTo>
                  <a:lnTo>
                    <a:pt x="4447413" y="841248"/>
                  </a:lnTo>
                  <a:lnTo>
                    <a:pt x="4660010" y="850138"/>
                  </a:lnTo>
                  <a:lnTo>
                    <a:pt x="4857750" y="850138"/>
                  </a:lnTo>
                  <a:lnTo>
                    <a:pt x="5044821" y="845692"/>
                  </a:lnTo>
                  <a:lnTo>
                    <a:pt x="5134102" y="841248"/>
                  </a:lnTo>
                  <a:lnTo>
                    <a:pt x="5221351" y="834516"/>
                  </a:lnTo>
                  <a:lnTo>
                    <a:pt x="5467984" y="807719"/>
                  </a:lnTo>
                  <a:lnTo>
                    <a:pt x="5544439" y="796670"/>
                  </a:lnTo>
                  <a:lnTo>
                    <a:pt x="5297805" y="765428"/>
                  </a:lnTo>
                  <a:lnTo>
                    <a:pt x="5036311" y="727455"/>
                  </a:lnTo>
                  <a:lnTo>
                    <a:pt x="4468749" y="629285"/>
                  </a:lnTo>
                  <a:lnTo>
                    <a:pt x="4160520" y="566801"/>
                  </a:lnTo>
                  <a:lnTo>
                    <a:pt x="3835146" y="497586"/>
                  </a:lnTo>
                  <a:lnTo>
                    <a:pt x="2850896" y="263398"/>
                  </a:lnTo>
                  <a:lnTo>
                    <a:pt x="2583053" y="205359"/>
                  </a:lnTo>
                  <a:lnTo>
                    <a:pt x="2327910" y="156210"/>
                  </a:lnTo>
                  <a:lnTo>
                    <a:pt x="2204592" y="133857"/>
                  </a:lnTo>
                  <a:lnTo>
                    <a:pt x="2083435" y="113791"/>
                  </a:lnTo>
                  <a:lnTo>
                    <a:pt x="1966467" y="96012"/>
                  </a:lnTo>
                  <a:lnTo>
                    <a:pt x="1628394" y="51307"/>
                  </a:lnTo>
                  <a:lnTo>
                    <a:pt x="1417954" y="31241"/>
                  </a:lnTo>
                  <a:lnTo>
                    <a:pt x="1220215" y="15620"/>
                  </a:lnTo>
                  <a:lnTo>
                    <a:pt x="1030986" y="4444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8671" y="729869"/>
              <a:ext cx="6089015" cy="788035"/>
            </a:xfrm>
            <a:custGeom>
              <a:avLst/>
              <a:gdLst/>
              <a:ahLst/>
              <a:cxnLst/>
              <a:rect l="l" t="t" r="r" b="b"/>
              <a:pathLst>
                <a:path w="6089015" h="788035">
                  <a:moveTo>
                    <a:pt x="0" y="91439"/>
                  </a:moveTo>
                  <a:lnTo>
                    <a:pt x="19177" y="86994"/>
                  </a:lnTo>
                  <a:lnTo>
                    <a:pt x="76581" y="75818"/>
                  </a:lnTo>
                  <a:lnTo>
                    <a:pt x="174371" y="60197"/>
                  </a:lnTo>
                  <a:lnTo>
                    <a:pt x="238125" y="51307"/>
                  </a:lnTo>
                  <a:lnTo>
                    <a:pt x="312547" y="42290"/>
                  </a:lnTo>
                  <a:lnTo>
                    <a:pt x="395478" y="35686"/>
                  </a:lnTo>
                  <a:lnTo>
                    <a:pt x="491108" y="28955"/>
                  </a:lnTo>
                  <a:lnTo>
                    <a:pt x="595376" y="22225"/>
                  </a:lnTo>
                  <a:lnTo>
                    <a:pt x="712216" y="17779"/>
                  </a:lnTo>
                  <a:lnTo>
                    <a:pt x="839851" y="15620"/>
                  </a:lnTo>
                  <a:lnTo>
                    <a:pt x="978027" y="13334"/>
                  </a:lnTo>
                  <a:lnTo>
                    <a:pt x="1126870" y="15620"/>
                  </a:lnTo>
                  <a:lnTo>
                    <a:pt x="1286256" y="20065"/>
                  </a:lnTo>
                  <a:lnTo>
                    <a:pt x="1458468" y="28955"/>
                  </a:lnTo>
                  <a:lnTo>
                    <a:pt x="1641348" y="40131"/>
                  </a:lnTo>
                  <a:lnTo>
                    <a:pt x="1834769" y="57911"/>
                  </a:lnTo>
                  <a:lnTo>
                    <a:pt x="2041017" y="77977"/>
                  </a:lnTo>
                  <a:lnTo>
                    <a:pt x="2259965" y="102615"/>
                  </a:lnTo>
                  <a:lnTo>
                    <a:pt x="2489581" y="131571"/>
                  </a:lnTo>
                  <a:lnTo>
                    <a:pt x="2731897" y="167258"/>
                  </a:lnTo>
                  <a:lnTo>
                    <a:pt x="2984881" y="207517"/>
                  </a:lnTo>
                  <a:lnTo>
                    <a:pt x="3250692" y="254253"/>
                  </a:lnTo>
                  <a:lnTo>
                    <a:pt x="3529203" y="310133"/>
                  </a:lnTo>
                  <a:lnTo>
                    <a:pt x="3820413" y="370331"/>
                  </a:lnTo>
                  <a:lnTo>
                    <a:pt x="4124452" y="437260"/>
                  </a:lnTo>
                  <a:lnTo>
                    <a:pt x="4441189" y="513206"/>
                  </a:lnTo>
                  <a:lnTo>
                    <a:pt x="4770755" y="595756"/>
                  </a:lnTo>
                  <a:lnTo>
                    <a:pt x="5113020" y="687196"/>
                  </a:lnTo>
                  <a:lnTo>
                    <a:pt x="5467984" y="787653"/>
                  </a:lnTo>
                </a:path>
                <a:path w="6089015" h="788035">
                  <a:moveTo>
                    <a:pt x="2780792" y="651509"/>
                  </a:moveTo>
                  <a:lnTo>
                    <a:pt x="2876423" y="624713"/>
                  </a:lnTo>
                  <a:lnTo>
                    <a:pt x="3138043" y="555497"/>
                  </a:lnTo>
                  <a:lnTo>
                    <a:pt x="3318637" y="508634"/>
                  </a:lnTo>
                  <a:lnTo>
                    <a:pt x="3527044" y="457326"/>
                  </a:lnTo>
                  <a:lnTo>
                    <a:pt x="3758819" y="401573"/>
                  </a:lnTo>
                  <a:lnTo>
                    <a:pt x="4007484" y="341375"/>
                  </a:lnTo>
                  <a:lnTo>
                    <a:pt x="4271136" y="283336"/>
                  </a:lnTo>
                  <a:lnTo>
                    <a:pt x="4541138" y="225297"/>
                  </a:lnTo>
                  <a:lnTo>
                    <a:pt x="4817490" y="171703"/>
                  </a:lnTo>
                  <a:lnTo>
                    <a:pt x="5091683" y="120395"/>
                  </a:lnTo>
                  <a:lnTo>
                    <a:pt x="5227828" y="98170"/>
                  </a:lnTo>
                  <a:lnTo>
                    <a:pt x="5359654" y="75818"/>
                  </a:lnTo>
                  <a:lnTo>
                    <a:pt x="5491480" y="57911"/>
                  </a:lnTo>
                  <a:lnTo>
                    <a:pt x="5618987" y="40131"/>
                  </a:lnTo>
                  <a:lnTo>
                    <a:pt x="5744463" y="26669"/>
                  </a:lnTo>
                  <a:lnTo>
                    <a:pt x="5863462" y="15620"/>
                  </a:lnTo>
                  <a:lnTo>
                    <a:pt x="5978271" y="6603"/>
                  </a:lnTo>
                  <a:lnTo>
                    <a:pt x="608876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670" y="714248"/>
              <a:ext cx="8723630" cy="1330325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42" y="0"/>
                  </a:moveTo>
                  <a:lnTo>
                    <a:pt x="1402753" y="0"/>
                  </a:lnTo>
                  <a:lnTo>
                    <a:pt x="1258100" y="4444"/>
                  </a:lnTo>
                  <a:lnTo>
                    <a:pt x="1121829" y="11049"/>
                  </a:lnTo>
                  <a:lnTo>
                    <a:pt x="874890" y="33400"/>
                  </a:lnTo>
                  <a:lnTo>
                    <a:pt x="762063" y="49022"/>
                  </a:lnTo>
                  <a:lnTo>
                    <a:pt x="659891" y="64642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56" y="120396"/>
                  </a:lnTo>
                  <a:lnTo>
                    <a:pt x="327812" y="140462"/>
                  </a:lnTo>
                  <a:lnTo>
                    <a:pt x="206476" y="178435"/>
                  </a:lnTo>
                  <a:lnTo>
                    <a:pt x="157518" y="196341"/>
                  </a:lnTo>
                  <a:lnTo>
                    <a:pt x="51079" y="240918"/>
                  </a:lnTo>
                  <a:lnTo>
                    <a:pt x="0" y="267715"/>
                  </a:lnTo>
                  <a:lnTo>
                    <a:pt x="0" y="1329816"/>
                  </a:lnTo>
                  <a:lnTo>
                    <a:pt x="8719096" y="1329816"/>
                  </a:lnTo>
                  <a:lnTo>
                    <a:pt x="8723414" y="1323086"/>
                  </a:lnTo>
                  <a:lnTo>
                    <a:pt x="8723414" y="850138"/>
                  </a:lnTo>
                  <a:lnTo>
                    <a:pt x="7182142" y="850138"/>
                  </a:lnTo>
                  <a:lnTo>
                    <a:pt x="7043839" y="847851"/>
                  </a:lnTo>
                  <a:lnTo>
                    <a:pt x="6899059" y="843406"/>
                  </a:lnTo>
                  <a:lnTo>
                    <a:pt x="6750088" y="836676"/>
                  </a:lnTo>
                  <a:lnTo>
                    <a:pt x="6594640" y="825500"/>
                  </a:lnTo>
                  <a:lnTo>
                    <a:pt x="6260503" y="792099"/>
                  </a:lnTo>
                  <a:lnTo>
                    <a:pt x="5900712" y="745236"/>
                  </a:lnTo>
                  <a:lnTo>
                    <a:pt x="5709196" y="716152"/>
                  </a:lnTo>
                  <a:lnTo>
                    <a:pt x="5509044" y="682751"/>
                  </a:lnTo>
                  <a:lnTo>
                    <a:pt x="5302542" y="644778"/>
                  </a:lnTo>
                  <a:lnTo>
                    <a:pt x="4861979" y="557784"/>
                  </a:lnTo>
                  <a:lnTo>
                    <a:pt x="4387253" y="452881"/>
                  </a:lnTo>
                  <a:lnTo>
                    <a:pt x="4136047" y="394842"/>
                  </a:lnTo>
                  <a:lnTo>
                    <a:pt x="3614458" y="267715"/>
                  </a:lnTo>
                  <a:lnTo>
                    <a:pt x="3122841" y="165100"/>
                  </a:lnTo>
                  <a:lnTo>
                    <a:pt x="2892844" y="124840"/>
                  </a:lnTo>
                  <a:lnTo>
                    <a:pt x="2673642" y="91439"/>
                  </a:lnTo>
                  <a:lnTo>
                    <a:pt x="2462949" y="62356"/>
                  </a:lnTo>
                  <a:lnTo>
                    <a:pt x="2262797" y="40131"/>
                  </a:lnTo>
                  <a:lnTo>
                    <a:pt x="2073313" y="22225"/>
                  </a:lnTo>
                  <a:lnTo>
                    <a:pt x="1719999" y="2159"/>
                  </a:lnTo>
                  <a:lnTo>
                    <a:pt x="1556042" y="0"/>
                  </a:lnTo>
                  <a:close/>
                </a:path>
                <a:path w="8723630" h="1330325">
                  <a:moveTo>
                    <a:pt x="8723414" y="568960"/>
                  </a:moveTo>
                  <a:lnTo>
                    <a:pt x="8638197" y="604647"/>
                  </a:lnTo>
                  <a:lnTo>
                    <a:pt x="8557298" y="635888"/>
                  </a:lnTo>
                  <a:lnTo>
                    <a:pt x="8472208" y="664844"/>
                  </a:lnTo>
                  <a:lnTo>
                    <a:pt x="8295551" y="718438"/>
                  </a:lnTo>
                  <a:lnTo>
                    <a:pt x="8201825" y="742950"/>
                  </a:lnTo>
                  <a:lnTo>
                    <a:pt x="8005991" y="783081"/>
                  </a:lnTo>
                  <a:lnTo>
                    <a:pt x="7901724" y="800988"/>
                  </a:lnTo>
                  <a:lnTo>
                    <a:pt x="7680363" y="827786"/>
                  </a:lnTo>
                  <a:lnTo>
                    <a:pt x="7441857" y="845565"/>
                  </a:lnTo>
                  <a:lnTo>
                    <a:pt x="7314222" y="850138"/>
                  </a:lnTo>
                  <a:lnTo>
                    <a:pt x="8723414" y="850138"/>
                  </a:lnTo>
                  <a:lnTo>
                    <a:pt x="8723414" y="568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36091" y="2202307"/>
            <a:ext cx="6798309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073D86"/>
                </a:solidFill>
                <a:latin typeface="Candara"/>
                <a:cs typeface="Candara"/>
              </a:rPr>
              <a:t>1.Музыкально-</a:t>
            </a:r>
            <a:endParaRPr sz="480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</a:pPr>
            <a:r>
              <a:rPr sz="4800" b="1" spc="-5" dirty="0">
                <a:solidFill>
                  <a:srgbClr val="073D86"/>
                </a:solidFill>
                <a:latin typeface="Candara"/>
                <a:cs typeface="Candara"/>
              </a:rPr>
              <a:t>театрализованный</a:t>
            </a:r>
            <a:r>
              <a:rPr sz="4800" b="1" spc="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4800" b="1" spc="-5" dirty="0">
                <a:solidFill>
                  <a:srgbClr val="073D86"/>
                </a:solidFill>
                <a:latin typeface="Candara"/>
                <a:cs typeface="Candara"/>
              </a:rPr>
              <a:t>вечер</a:t>
            </a:r>
            <a:endParaRPr sz="4800">
              <a:latin typeface="Candara"/>
              <a:cs typeface="Candara"/>
            </a:endParaRPr>
          </a:p>
          <a:p>
            <a:pPr marL="3810" algn="ctr">
              <a:lnSpc>
                <a:spcPct val="100000"/>
              </a:lnSpc>
            </a:pPr>
            <a:r>
              <a:rPr sz="4800" b="1" spc="-5" dirty="0">
                <a:solidFill>
                  <a:srgbClr val="073D86"/>
                </a:solidFill>
                <a:latin typeface="Candara"/>
                <a:cs typeface="Candara"/>
              </a:rPr>
              <a:t>«Краски осени».</a:t>
            </a:r>
            <a:endParaRPr sz="4800">
              <a:latin typeface="Candara"/>
              <a:cs typeface="Candar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7779" y="99997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 этап  Октябрь</a:t>
            </a:r>
          </a:p>
          <a:p>
            <a:r>
              <a:rPr lang="ru-RU" dirty="0" smtClean="0"/>
              <a:t>(начало реализации  проекта)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998" y="420750"/>
            <a:ext cx="805434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Детям</a:t>
            </a:r>
            <a:r>
              <a:rPr sz="4000" dirty="0"/>
              <a:t> </a:t>
            </a:r>
            <a:r>
              <a:rPr sz="4000" spc="-10" dirty="0"/>
              <a:t>средней группы</a:t>
            </a:r>
            <a:r>
              <a:rPr sz="4000" spc="30" dirty="0"/>
              <a:t> </a:t>
            </a:r>
            <a:r>
              <a:rPr sz="4000" spc="-5" dirty="0"/>
              <a:t>был показан </a:t>
            </a:r>
            <a:r>
              <a:rPr sz="4000" spc="-855" dirty="0"/>
              <a:t> </a:t>
            </a:r>
            <a:r>
              <a:rPr sz="4000" spc="-10" dirty="0"/>
              <a:t>спектакль</a:t>
            </a:r>
            <a:r>
              <a:rPr sz="4000" spc="-5" dirty="0"/>
              <a:t> по</a:t>
            </a:r>
            <a:r>
              <a:rPr sz="4000" spc="-15" dirty="0"/>
              <a:t> </a:t>
            </a:r>
            <a:r>
              <a:rPr sz="4000" spc="-5" dirty="0"/>
              <a:t>мотивам</a:t>
            </a:r>
            <a:r>
              <a:rPr sz="4000" dirty="0"/>
              <a:t> </a:t>
            </a:r>
            <a:r>
              <a:rPr sz="4000" spc="-10" dirty="0"/>
              <a:t>сказки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spc="-5" dirty="0"/>
              <a:t>В.Сутеева</a:t>
            </a:r>
            <a:r>
              <a:rPr sz="4000" spc="-10" dirty="0"/>
              <a:t> </a:t>
            </a:r>
            <a:r>
              <a:rPr sz="4000" spc="-5" dirty="0"/>
              <a:t>«Мешок с</a:t>
            </a:r>
            <a:r>
              <a:rPr sz="4000" spc="-10" dirty="0"/>
              <a:t> </a:t>
            </a:r>
            <a:r>
              <a:rPr sz="4000" spc="-5" dirty="0"/>
              <a:t>яблоками»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2" y="2333226"/>
            <a:ext cx="3312414" cy="44164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6607" y="2344242"/>
            <a:ext cx="3243834" cy="43251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1413" y="573786"/>
            <a:ext cx="797052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marR="191770" indent="26162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Дети пели песни зайчику, </a:t>
            </a:r>
            <a:r>
              <a:rPr sz="3200" spc="-5" dirty="0"/>
              <a:t>чтобы </a:t>
            </a:r>
            <a:r>
              <a:rPr sz="3200" dirty="0"/>
              <a:t>ему не </a:t>
            </a:r>
            <a:r>
              <a:rPr sz="3200" spc="5" dirty="0"/>
              <a:t> </a:t>
            </a:r>
            <a:r>
              <a:rPr sz="3200" dirty="0"/>
              <a:t>было</a:t>
            </a:r>
            <a:r>
              <a:rPr sz="3200" spc="-10" dirty="0"/>
              <a:t> </a:t>
            </a:r>
            <a:r>
              <a:rPr sz="3200" dirty="0"/>
              <a:t>грустно,</a:t>
            </a:r>
            <a:r>
              <a:rPr sz="3200" spc="-10" dirty="0"/>
              <a:t> </a:t>
            </a:r>
            <a:r>
              <a:rPr sz="3200" dirty="0"/>
              <a:t>танцевали</a:t>
            </a:r>
            <a:r>
              <a:rPr sz="3200" spc="-25" dirty="0"/>
              <a:t> </a:t>
            </a:r>
            <a:r>
              <a:rPr sz="3200" dirty="0"/>
              <a:t>танец</a:t>
            </a:r>
            <a:r>
              <a:rPr sz="3200" spc="-5" dirty="0"/>
              <a:t> листочков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spc="-5" dirty="0"/>
              <a:t>лисичке,</a:t>
            </a:r>
            <a:r>
              <a:rPr sz="3200" spc="5" dirty="0"/>
              <a:t> </a:t>
            </a:r>
            <a:r>
              <a:rPr sz="3200" spc="-5" dirty="0"/>
              <a:t>чтобы</a:t>
            </a:r>
            <a:r>
              <a:rPr sz="3200" spc="5" dirty="0"/>
              <a:t> </a:t>
            </a:r>
            <a:r>
              <a:rPr sz="3200" dirty="0"/>
              <a:t>она</a:t>
            </a:r>
            <a:r>
              <a:rPr sz="3200" spc="5" dirty="0"/>
              <a:t> </a:t>
            </a:r>
            <a:r>
              <a:rPr sz="3200" dirty="0"/>
              <a:t>не</a:t>
            </a:r>
            <a:r>
              <a:rPr sz="3200" spc="5" dirty="0"/>
              <a:t> </a:t>
            </a:r>
            <a:r>
              <a:rPr sz="3200" dirty="0"/>
              <a:t>была</a:t>
            </a:r>
            <a:r>
              <a:rPr sz="3200" spc="5" dirty="0"/>
              <a:t> </a:t>
            </a:r>
            <a:r>
              <a:rPr sz="3200" dirty="0"/>
              <a:t>такая</a:t>
            </a:r>
            <a:r>
              <a:rPr sz="3200" spc="5" dirty="0"/>
              <a:t> </a:t>
            </a:r>
            <a:r>
              <a:rPr sz="3200" spc="-5" dirty="0"/>
              <a:t>сердитая.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7806" y="2237181"/>
            <a:ext cx="3324098" cy="44321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6020" y="2204796"/>
            <a:ext cx="3294379" cy="439254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 marR="5080" algn="ctr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Растеряшка Мишка </a:t>
            </a:r>
            <a:r>
              <a:rPr sz="3200" spc="-5" dirty="0"/>
              <a:t>уговорил </a:t>
            </a:r>
            <a:r>
              <a:rPr sz="3200" dirty="0"/>
              <a:t>детей помочь </a:t>
            </a:r>
            <a:r>
              <a:rPr sz="3200" spc="-680" dirty="0"/>
              <a:t> </a:t>
            </a:r>
            <a:r>
              <a:rPr sz="3200" spc="-5" dirty="0"/>
              <a:t>собрать </a:t>
            </a:r>
            <a:r>
              <a:rPr sz="3200" dirty="0"/>
              <a:t>потерянные </a:t>
            </a:r>
            <a:r>
              <a:rPr sz="3200" spc="-5" dirty="0"/>
              <a:t>шишки, </a:t>
            </a:r>
            <a:r>
              <a:rPr sz="3200" dirty="0"/>
              <a:t>а </a:t>
            </a:r>
            <a:r>
              <a:rPr sz="3200" spc="-5" dirty="0"/>
              <a:t>ёжику </a:t>
            </a:r>
            <a:r>
              <a:rPr sz="3200" dirty="0"/>
              <a:t>наши </a:t>
            </a:r>
            <a:r>
              <a:rPr sz="3200" spc="5" dirty="0"/>
              <a:t> </a:t>
            </a:r>
            <a:r>
              <a:rPr sz="3200" dirty="0"/>
              <a:t>дети помогали развешивать </a:t>
            </a:r>
            <a:r>
              <a:rPr sz="3200" spc="-5" dirty="0"/>
              <a:t>грибы для </a:t>
            </a:r>
            <a:r>
              <a:rPr sz="3200" dirty="0"/>
              <a:t> </a:t>
            </a:r>
            <a:r>
              <a:rPr sz="3200" spc="-5" dirty="0"/>
              <a:t>сушки.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7806" y="2333193"/>
            <a:ext cx="3252089" cy="433616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6607" y="2344242"/>
            <a:ext cx="3243834" cy="43251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670" y="228600"/>
            <a:ext cx="8723630" cy="1815464"/>
            <a:chOff x="211670" y="228600"/>
            <a:chExt cx="8723630" cy="18154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486" y="859281"/>
              <a:ext cx="2876550" cy="714375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422" y="0"/>
                  </a:moveTo>
                  <a:lnTo>
                    <a:pt x="2869945" y="0"/>
                  </a:lnTo>
                  <a:lnTo>
                    <a:pt x="2748788" y="20065"/>
                  </a:lnTo>
                  <a:lnTo>
                    <a:pt x="2625470" y="42290"/>
                  </a:lnTo>
                  <a:lnTo>
                    <a:pt x="2370455" y="91439"/>
                  </a:lnTo>
                  <a:lnTo>
                    <a:pt x="2102485" y="149478"/>
                  </a:lnTo>
                  <a:lnTo>
                    <a:pt x="1821941" y="216407"/>
                  </a:lnTo>
                  <a:lnTo>
                    <a:pt x="1564639" y="281050"/>
                  </a:lnTo>
                  <a:lnTo>
                    <a:pt x="841883" y="443991"/>
                  </a:lnTo>
                  <a:lnTo>
                    <a:pt x="620775" y="488568"/>
                  </a:lnTo>
                  <a:lnTo>
                    <a:pt x="199771" y="566673"/>
                  </a:lnTo>
                  <a:lnTo>
                    <a:pt x="0" y="600201"/>
                  </a:lnTo>
                  <a:lnTo>
                    <a:pt x="138175" y="620267"/>
                  </a:lnTo>
                  <a:lnTo>
                    <a:pt x="270001" y="638047"/>
                  </a:lnTo>
                  <a:lnTo>
                    <a:pt x="397510" y="653668"/>
                  </a:lnTo>
                  <a:lnTo>
                    <a:pt x="644143" y="680465"/>
                  </a:lnTo>
                  <a:lnTo>
                    <a:pt x="873760" y="698372"/>
                  </a:lnTo>
                  <a:lnTo>
                    <a:pt x="984249" y="705103"/>
                  </a:lnTo>
                  <a:lnTo>
                    <a:pt x="1092708" y="709548"/>
                  </a:lnTo>
                  <a:lnTo>
                    <a:pt x="1296796" y="713993"/>
                  </a:lnTo>
                  <a:lnTo>
                    <a:pt x="1394587" y="713993"/>
                  </a:lnTo>
                  <a:lnTo>
                    <a:pt x="1583816" y="709548"/>
                  </a:lnTo>
                  <a:lnTo>
                    <a:pt x="1673097" y="705103"/>
                  </a:lnTo>
                  <a:lnTo>
                    <a:pt x="1843150" y="691641"/>
                  </a:lnTo>
                  <a:lnTo>
                    <a:pt x="1926082" y="682751"/>
                  </a:lnTo>
                  <a:lnTo>
                    <a:pt x="2083435" y="660400"/>
                  </a:lnTo>
                  <a:lnTo>
                    <a:pt x="2232152" y="633602"/>
                  </a:lnTo>
                  <a:lnTo>
                    <a:pt x="2372487" y="602360"/>
                  </a:lnTo>
                  <a:lnTo>
                    <a:pt x="2440559" y="584580"/>
                  </a:lnTo>
                  <a:lnTo>
                    <a:pt x="2506471" y="566673"/>
                  </a:lnTo>
                  <a:lnTo>
                    <a:pt x="2633980" y="526541"/>
                  </a:lnTo>
                  <a:lnTo>
                    <a:pt x="2755138" y="481964"/>
                  </a:lnTo>
                  <a:lnTo>
                    <a:pt x="2872105" y="435101"/>
                  </a:lnTo>
                  <a:lnTo>
                    <a:pt x="2876422" y="432815"/>
                  </a:lnTo>
                  <a:lnTo>
                    <a:pt x="287642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374" y="730884"/>
              <a:ext cx="5544820" cy="850265"/>
            </a:xfrm>
            <a:custGeom>
              <a:avLst/>
              <a:gdLst/>
              <a:ahLst/>
              <a:cxnLst/>
              <a:rect l="l" t="t" r="r" b="b"/>
              <a:pathLst>
                <a:path w="5544820" h="850265">
                  <a:moveTo>
                    <a:pt x="852424" y="0"/>
                  </a:moveTo>
                  <a:lnTo>
                    <a:pt x="684529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351"/>
                  </a:lnTo>
                  <a:lnTo>
                    <a:pt x="116839" y="35687"/>
                  </a:lnTo>
                  <a:lnTo>
                    <a:pt x="0" y="53593"/>
                  </a:lnTo>
                  <a:lnTo>
                    <a:pt x="333756" y="96012"/>
                  </a:lnTo>
                  <a:lnTo>
                    <a:pt x="693038" y="156210"/>
                  </a:lnTo>
                  <a:lnTo>
                    <a:pt x="1077849" y="234314"/>
                  </a:lnTo>
                  <a:lnTo>
                    <a:pt x="1281938" y="279018"/>
                  </a:lnTo>
                  <a:lnTo>
                    <a:pt x="1866519" y="421766"/>
                  </a:lnTo>
                  <a:lnTo>
                    <a:pt x="2559558" y="575690"/>
                  </a:lnTo>
                  <a:lnTo>
                    <a:pt x="2723261" y="606932"/>
                  </a:lnTo>
                  <a:lnTo>
                    <a:pt x="2878454" y="638175"/>
                  </a:lnTo>
                  <a:lnTo>
                    <a:pt x="3031616" y="667257"/>
                  </a:lnTo>
                  <a:lnTo>
                    <a:pt x="3324987" y="716279"/>
                  </a:lnTo>
                  <a:lnTo>
                    <a:pt x="3465322" y="738631"/>
                  </a:lnTo>
                  <a:lnTo>
                    <a:pt x="3733165" y="774318"/>
                  </a:lnTo>
                  <a:lnTo>
                    <a:pt x="3986149" y="805561"/>
                  </a:lnTo>
                  <a:lnTo>
                    <a:pt x="4107306" y="816737"/>
                  </a:lnTo>
                  <a:lnTo>
                    <a:pt x="4336923" y="834516"/>
                  </a:lnTo>
                  <a:lnTo>
                    <a:pt x="4447413" y="841248"/>
                  </a:lnTo>
                  <a:lnTo>
                    <a:pt x="4660010" y="850138"/>
                  </a:lnTo>
                  <a:lnTo>
                    <a:pt x="4857750" y="850138"/>
                  </a:lnTo>
                  <a:lnTo>
                    <a:pt x="5044821" y="845692"/>
                  </a:lnTo>
                  <a:lnTo>
                    <a:pt x="5134102" y="841248"/>
                  </a:lnTo>
                  <a:lnTo>
                    <a:pt x="5221351" y="834516"/>
                  </a:lnTo>
                  <a:lnTo>
                    <a:pt x="5467984" y="807719"/>
                  </a:lnTo>
                  <a:lnTo>
                    <a:pt x="5544439" y="796670"/>
                  </a:lnTo>
                  <a:lnTo>
                    <a:pt x="5297805" y="765428"/>
                  </a:lnTo>
                  <a:lnTo>
                    <a:pt x="5036311" y="727455"/>
                  </a:lnTo>
                  <a:lnTo>
                    <a:pt x="4468749" y="629285"/>
                  </a:lnTo>
                  <a:lnTo>
                    <a:pt x="4160520" y="566801"/>
                  </a:lnTo>
                  <a:lnTo>
                    <a:pt x="3835146" y="497586"/>
                  </a:lnTo>
                  <a:lnTo>
                    <a:pt x="2850896" y="263398"/>
                  </a:lnTo>
                  <a:lnTo>
                    <a:pt x="2583053" y="205359"/>
                  </a:lnTo>
                  <a:lnTo>
                    <a:pt x="2327910" y="156210"/>
                  </a:lnTo>
                  <a:lnTo>
                    <a:pt x="2204592" y="133857"/>
                  </a:lnTo>
                  <a:lnTo>
                    <a:pt x="2083435" y="113791"/>
                  </a:lnTo>
                  <a:lnTo>
                    <a:pt x="1966467" y="96012"/>
                  </a:lnTo>
                  <a:lnTo>
                    <a:pt x="1628394" y="51307"/>
                  </a:lnTo>
                  <a:lnTo>
                    <a:pt x="1417954" y="31241"/>
                  </a:lnTo>
                  <a:lnTo>
                    <a:pt x="1220215" y="15620"/>
                  </a:lnTo>
                  <a:lnTo>
                    <a:pt x="1030986" y="4444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8671" y="729869"/>
              <a:ext cx="6089015" cy="788035"/>
            </a:xfrm>
            <a:custGeom>
              <a:avLst/>
              <a:gdLst/>
              <a:ahLst/>
              <a:cxnLst/>
              <a:rect l="l" t="t" r="r" b="b"/>
              <a:pathLst>
                <a:path w="6089015" h="788035">
                  <a:moveTo>
                    <a:pt x="0" y="91439"/>
                  </a:moveTo>
                  <a:lnTo>
                    <a:pt x="19177" y="86994"/>
                  </a:lnTo>
                  <a:lnTo>
                    <a:pt x="76581" y="75818"/>
                  </a:lnTo>
                  <a:lnTo>
                    <a:pt x="174371" y="60197"/>
                  </a:lnTo>
                  <a:lnTo>
                    <a:pt x="238125" y="51307"/>
                  </a:lnTo>
                  <a:lnTo>
                    <a:pt x="312547" y="42290"/>
                  </a:lnTo>
                  <a:lnTo>
                    <a:pt x="395478" y="35686"/>
                  </a:lnTo>
                  <a:lnTo>
                    <a:pt x="491108" y="28955"/>
                  </a:lnTo>
                  <a:lnTo>
                    <a:pt x="595376" y="22225"/>
                  </a:lnTo>
                  <a:lnTo>
                    <a:pt x="712216" y="17779"/>
                  </a:lnTo>
                  <a:lnTo>
                    <a:pt x="839851" y="15620"/>
                  </a:lnTo>
                  <a:lnTo>
                    <a:pt x="978027" y="13334"/>
                  </a:lnTo>
                  <a:lnTo>
                    <a:pt x="1126870" y="15620"/>
                  </a:lnTo>
                  <a:lnTo>
                    <a:pt x="1286256" y="20065"/>
                  </a:lnTo>
                  <a:lnTo>
                    <a:pt x="1458468" y="28955"/>
                  </a:lnTo>
                  <a:lnTo>
                    <a:pt x="1641348" y="40131"/>
                  </a:lnTo>
                  <a:lnTo>
                    <a:pt x="1834769" y="57911"/>
                  </a:lnTo>
                  <a:lnTo>
                    <a:pt x="2041017" y="77977"/>
                  </a:lnTo>
                  <a:lnTo>
                    <a:pt x="2259965" y="102615"/>
                  </a:lnTo>
                  <a:lnTo>
                    <a:pt x="2489581" y="131571"/>
                  </a:lnTo>
                  <a:lnTo>
                    <a:pt x="2731897" y="167258"/>
                  </a:lnTo>
                  <a:lnTo>
                    <a:pt x="2984881" y="207517"/>
                  </a:lnTo>
                  <a:lnTo>
                    <a:pt x="3250692" y="254253"/>
                  </a:lnTo>
                  <a:lnTo>
                    <a:pt x="3529203" y="310133"/>
                  </a:lnTo>
                  <a:lnTo>
                    <a:pt x="3820413" y="370331"/>
                  </a:lnTo>
                  <a:lnTo>
                    <a:pt x="4124452" y="437260"/>
                  </a:lnTo>
                  <a:lnTo>
                    <a:pt x="4441189" y="513206"/>
                  </a:lnTo>
                  <a:lnTo>
                    <a:pt x="4770755" y="595756"/>
                  </a:lnTo>
                  <a:lnTo>
                    <a:pt x="5113020" y="687196"/>
                  </a:lnTo>
                  <a:lnTo>
                    <a:pt x="5467984" y="787653"/>
                  </a:lnTo>
                </a:path>
                <a:path w="6089015" h="788035">
                  <a:moveTo>
                    <a:pt x="2780792" y="651509"/>
                  </a:moveTo>
                  <a:lnTo>
                    <a:pt x="2876423" y="624713"/>
                  </a:lnTo>
                  <a:lnTo>
                    <a:pt x="3138043" y="555497"/>
                  </a:lnTo>
                  <a:lnTo>
                    <a:pt x="3318637" y="508634"/>
                  </a:lnTo>
                  <a:lnTo>
                    <a:pt x="3527044" y="457326"/>
                  </a:lnTo>
                  <a:lnTo>
                    <a:pt x="3758819" y="401573"/>
                  </a:lnTo>
                  <a:lnTo>
                    <a:pt x="4007484" y="341375"/>
                  </a:lnTo>
                  <a:lnTo>
                    <a:pt x="4271136" y="283336"/>
                  </a:lnTo>
                  <a:lnTo>
                    <a:pt x="4541138" y="225297"/>
                  </a:lnTo>
                  <a:lnTo>
                    <a:pt x="4817490" y="171703"/>
                  </a:lnTo>
                  <a:lnTo>
                    <a:pt x="5091683" y="120395"/>
                  </a:lnTo>
                  <a:lnTo>
                    <a:pt x="5227828" y="98170"/>
                  </a:lnTo>
                  <a:lnTo>
                    <a:pt x="5359654" y="75818"/>
                  </a:lnTo>
                  <a:lnTo>
                    <a:pt x="5491480" y="57911"/>
                  </a:lnTo>
                  <a:lnTo>
                    <a:pt x="5618987" y="40131"/>
                  </a:lnTo>
                  <a:lnTo>
                    <a:pt x="5744463" y="26669"/>
                  </a:lnTo>
                  <a:lnTo>
                    <a:pt x="5863462" y="15620"/>
                  </a:lnTo>
                  <a:lnTo>
                    <a:pt x="5978271" y="6603"/>
                  </a:lnTo>
                  <a:lnTo>
                    <a:pt x="608876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670" y="714248"/>
              <a:ext cx="8723630" cy="1330325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42" y="0"/>
                  </a:moveTo>
                  <a:lnTo>
                    <a:pt x="1402753" y="0"/>
                  </a:lnTo>
                  <a:lnTo>
                    <a:pt x="1258100" y="4444"/>
                  </a:lnTo>
                  <a:lnTo>
                    <a:pt x="1121829" y="11049"/>
                  </a:lnTo>
                  <a:lnTo>
                    <a:pt x="874890" y="33400"/>
                  </a:lnTo>
                  <a:lnTo>
                    <a:pt x="762063" y="49022"/>
                  </a:lnTo>
                  <a:lnTo>
                    <a:pt x="659891" y="64642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56" y="120396"/>
                  </a:lnTo>
                  <a:lnTo>
                    <a:pt x="327812" y="140462"/>
                  </a:lnTo>
                  <a:lnTo>
                    <a:pt x="206476" y="178435"/>
                  </a:lnTo>
                  <a:lnTo>
                    <a:pt x="157518" y="196341"/>
                  </a:lnTo>
                  <a:lnTo>
                    <a:pt x="51079" y="240918"/>
                  </a:lnTo>
                  <a:lnTo>
                    <a:pt x="0" y="267715"/>
                  </a:lnTo>
                  <a:lnTo>
                    <a:pt x="0" y="1329816"/>
                  </a:lnTo>
                  <a:lnTo>
                    <a:pt x="8719096" y="1329816"/>
                  </a:lnTo>
                  <a:lnTo>
                    <a:pt x="8723414" y="1323086"/>
                  </a:lnTo>
                  <a:lnTo>
                    <a:pt x="8723414" y="850138"/>
                  </a:lnTo>
                  <a:lnTo>
                    <a:pt x="7182142" y="850138"/>
                  </a:lnTo>
                  <a:lnTo>
                    <a:pt x="7043839" y="847851"/>
                  </a:lnTo>
                  <a:lnTo>
                    <a:pt x="6899059" y="843406"/>
                  </a:lnTo>
                  <a:lnTo>
                    <a:pt x="6750088" y="836676"/>
                  </a:lnTo>
                  <a:lnTo>
                    <a:pt x="6594640" y="825500"/>
                  </a:lnTo>
                  <a:lnTo>
                    <a:pt x="6260503" y="792099"/>
                  </a:lnTo>
                  <a:lnTo>
                    <a:pt x="5900712" y="745236"/>
                  </a:lnTo>
                  <a:lnTo>
                    <a:pt x="5709196" y="716152"/>
                  </a:lnTo>
                  <a:lnTo>
                    <a:pt x="5509044" y="682751"/>
                  </a:lnTo>
                  <a:lnTo>
                    <a:pt x="5302542" y="644778"/>
                  </a:lnTo>
                  <a:lnTo>
                    <a:pt x="4861979" y="557784"/>
                  </a:lnTo>
                  <a:lnTo>
                    <a:pt x="4387253" y="452881"/>
                  </a:lnTo>
                  <a:lnTo>
                    <a:pt x="4136047" y="394842"/>
                  </a:lnTo>
                  <a:lnTo>
                    <a:pt x="3614458" y="267715"/>
                  </a:lnTo>
                  <a:lnTo>
                    <a:pt x="3122841" y="165100"/>
                  </a:lnTo>
                  <a:lnTo>
                    <a:pt x="2892844" y="124840"/>
                  </a:lnTo>
                  <a:lnTo>
                    <a:pt x="2673642" y="91439"/>
                  </a:lnTo>
                  <a:lnTo>
                    <a:pt x="2462949" y="62356"/>
                  </a:lnTo>
                  <a:lnTo>
                    <a:pt x="2262797" y="40131"/>
                  </a:lnTo>
                  <a:lnTo>
                    <a:pt x="2073313" y="22225"/>
                  </a:lnTo>
                  <a:lnTo>
                    <a:pt x="1719999" y="2159"/>
                  </a:lnTo>
                  <a:lnTo>
                    <a:pt x="1556042" y="0"/>
                  </a:lnTo>
                  <a:close/>
                </a:path>
                <a:path w="8723630" h="1330325">
                  <a:moveTo>
                    <a:pt x="8723414" y="568960"/>
                  </a:moveTo>
                  <a:lnTo>
                    <a:pt x="8638197" y="604647"/>
                  </a:lnTo>
                  <a:lnTo>
                    <a:pt x="8557298" y="635888"/>
                  </a:lnTo>
                  <a:lnTo>
                    <a:pt x="8472208" y="664844"/>
                  </a:lnTo>
                  <a:lnTo>
                    <a:pt x="8295551" y="718438"/>
                  </a:lnTo>
                  <a:lnTo>
                    <a:pt x="8201825" y="742950"/>
                  </a:lnTo>
                  <a:lnTo>
                    <a:pt x="8005991" y="783081"/>
                  </a:lnTo>
                  <a:lnTo>
                    <a:pt x="7901724" y="800988"/>
                  </a:lnTo>
                  <a:lnTo>
                    <a:pt x="7680363" y="827786"/>
                  </a:lnTo>
                  <a:lnTo>
                    <a:pt x="7441857" y="845565"/>
                  </a:lnTo>
                  <a:lnTo>
                    <a:pt x="7314222" y="850138"/>
                  </a:lnTo>
                  <a:lnTo>
                    <a:pt x="8723414" y="850138"/>
                  </a:lnTo>
                  <a:lnTo>
                    <a:pt x="8723414" y="568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2437" y="1756029"/>
            <a:ext cx="8192770" cy="411670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287655">
              <a:lnSpc>
                <a:spcPts val="2380"/>
              </a:lnSpc>
              <a:spcBef>
                <a:spcPts val="390"/>
              </a:spcBef>
            </a:pP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Театрализованная</a:t>
            </a:r>
            <a:r>
              <a:rPr sz="2200" spc="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деятельность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в детском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саду-</a:t>
            </a:r>
            <a:r>
              <a:rPr sz="22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это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прекрасная </a:t>
            </a:r>
            <a:r>
              <a:rPr sz="2200" spc="-459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возможность</a:t>
            </a:r>
            <a:r>
              <a:rPr sz="2200" spc="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раскрытия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творческого</a:t>
            </a:r>
            <a:r>
              <a:rPr sz="2200" spc="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потенциала</a:t>
            </a:r>
            <a:r>
              <a:rPr sz="2200" spc="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ребенка,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205"/>
              </a:lnSpc>
            </a:pP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воспитание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творческой</a:t>
            </a:r>
            <a:r>
              <a:rPr sz="2200" spc="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личности</a:t>
            </a:r>
            <a:r>
              <a:rPr sz="2200" spc="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ребенка,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поэтому</a:t>
            </a:r>
            <a:r>
              <a:rPr sz="22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мы с</a:t>
            </a:r>
            <a:endParaRPr sz="2200">
              <a:latin typeface="Candara"/>
              <a:cs typeface="Candara"/>
            </a:endParaRPr>
          </a:p>
          <a:p>
            <a:pPr marL="12700" marR="29845">
              <a:lnSpc>
                <a:spcPts val="2380"/>
              </a:lnSpc>
              <a:spcBef>
                <a:spcPts val="165"/>
              </a:spcBef>
            </a:pP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музыкальным</a:t>
            </a:r>
            <a:r>
              <a:rPr sz="2200" spc="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руководителем</a:t>
            </a:r>
            <a:r>
              <a:rPr sz="2200" spc="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Каракаш</a:t>
            </a:r>
            <a:r>
              <a:rPr sz="2200" spc="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Любовью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Александровной </a:t>
            </a:r>
            <a:r>
              <a:rPr sz="2200" spc="-459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помимо 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викторин,</a:t>
            </a:r>
            <a:r>
              <a:rPr sz="2200" spc="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конкурсов</a:t>
            </a:r>
            <a:r>
              <a:rPr sz="2200" spc="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и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бесед</a:t>
            </a:r>
            <a:r>
              <a:rPr sz="22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решили</a:t>
            </a:r>
            <a:r>
              <a:rPr sz="2200" spc="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по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возможности,</a:t>
            </a:r>
            <a:r>
              <a:rPr sz="2200" spc="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а 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точнее</a:t>
            </a:r>
            <a:r>
              <a:rPr sz="2200" spc="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пока</a:t>
            </a:r>
            <a:r>
              <a:rPr sz="22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посезонно</a:t>
            </a:r>
            <a:r>
              <a:rPr sz="2200" spc="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проводить</a:t>
            </a:r>
            <a:r>
              <a:rPr sz="2200" spc="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музыкально-театрализованные 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гостинные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для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детей.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200" b="1" spc="-10" dirty="0">
                <a:solidFill>
                  <a:srgbClr val="073D86"/>
                </a:solidFill>
                <a:latin typeface="Candara"/>
                <a:cs typeface="Candara"/>
              </a:rPr>
              <a:t>Новизна</a:t>
            </a:r>
            <a:r>
              <a:rPr sz="2200" b="1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73D86"/>
                </a:solidFill>
                <a:latin typeface="Candara"/>
                <a:cs typeface="Candara"/>
              </a:rPr>
              <a:t>проекта:</a:t>
            </a:r>
            <a:endParaRPr sz="2200">
              <a:latin typeface="Candara"/>
              <a:cs typeface="Candara"/>
            </a:endParaRPr>
          </a:p>
          <a:p>
            <a:pPr marL="12700" marR="5080">
              <a:lnSpc>
                <a:spcPct val="90000"/>
              </a:lnSpc>
              <a:spcBef>
                <a:spcPts val="525"/>
              </a:spcBef>
            </a:pP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Участвуя в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театрализованных</a:t>
            </a:r>
            <a:r>
              <a:rPr sz="2200" spc="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играх,</a:t>
            </a:r>
            <a:r>
              <a:rPr sz="22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дети</a:t>
            </a:r>
            <a:r>
              <a:rPr sz="22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становятся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участниками 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разных</a:t>
            </a:r>
            <a:r>
              <a:rPr sz="2200" spc="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событий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из</a:t>
            </a:r>
            <a:r>
              <a:rPr sz="22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жизни</a:t>
            </a:r>
            <a:r>
              <a:rPr sz="2200" spc="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людей, животных,</a:t>
            </a:r>
            <a:r>
              <a:rPr sz="2200" spc="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растений, что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дает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им </a:t>
            </a:r>
            <a:r>
              <a:rPr sz="2200" spc="-46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возможность</a:t>
            </a:r>
            <a:r>
              <a:rPr sz="2200" spc="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глубже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познать</a:t>
            </a:r>
            <a:r>
              <a:rPr sz="2200" spc="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этот</a:t>
            </a:r>
            <a:r>
              <a:rPr sz="22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окружающий</a:t>
            </a:r>
            <a:r>
              <a:rPr sz="22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мир.</a:t>
            </a:r>
            <a:r>
              <a:rPr sz="22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Появляется 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возможность</a:t>
            </a:r>
            <a:r>
              <a:rPr sz="2200" spc="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вовлечения</a:t>
            </a:r>
            <a:r>
              <a:rPr sz="2200" spc="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детей, 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педагогов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 и</a:t>
            </a:r>
            <a:r>
              <a:rPr sz="22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родителей в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375"/>
              </a:lnSpc>
            </a:pP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сотворчество.</a:t>
            </a:r>
            <a:endParaRPr sz="22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338" y="240919"/>
            <a:ext cx="719137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945" marR="323215" indent="7620" algn="ctr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Вечер получился очень тёплый, </a:t>
            </a:r>
            <a:r>
              <a:rPr sz="3600" spc="5" dirty="0"/>
              <a:t> </a:t>
            </a:r>
            <a:r>
              <a:rPr sz="3600" spc="-5" dirty="0"/>
              <a:t>весёлый</a:t>
            </a:r>
            <a:r>
              <a:rPr sz="3600" spc="-15" dirty="0"/>
              <a:t> </a:t>
            </a:r>
            <a:r>
              <a:rPr sz="3600" dirty="0"/>
              <a:t>и</a:t>
            </a:r>
            <a:r>
              <a:rPr sz="3600" spc="-10" dirty="0"/>
              <a:t> </a:t>
            </a:r>
            <a:r>
              <a:rPr sz="3600" spc="-5" dirty="0"/>
              <a:t>душевный.</a:t>
            </a:r>
            <a:r>
              <a:rPr sz="3600" spc="-15" dirty="0"/>
              <a:t> </a:t>
            </a:r>
            <a:r>
              <a:rPr sz="3600" dirty="0"/>
              <a:t>И</a:t>
            </a:r>
            <a:r>
              <a:rPr sz="3600" spc="-10" dirty="0"/>
              <a:t> </a:t>
            </a:r>
            <a:r>
              <a:rPr sz="3600" dirty="0"/>
              <a:t>конечно</a:t>
            </a:r>
            <a:endParaRPr sz="3600"/>
          </a:p>
          <a:p>
            <a:pPr marL="12700" marR="5080" algn="ctr">
              <a:lnSpc>
                <a:spcPct val="100000"/>
              </a:lnSpc>
            </a:pPr>
            <a:r>
              <a:rPr sz="3600" dirty="0"/>
              <a:t>больше </a:t>
            </a:r>
            <a:r>
              <a:rPr sz="3600" spc="-5" dirty="0"/>
              <a:t>всего </a:t>
            </a:r>
            <a:r>
              <a:rPr sz="3600" dirty="0"/>
              <a:t>понравились </a:t>
            </a:r>
            <a:r>
              <a:rPr sz="3600" spc="-5" dirty="0"/>
              <a:t>дары </a:t>
            </a:r>
            <a:r>
              <a:rPr sz="3600" dirty="0"/>
              <a:t>от </a:t>
            </a:r>
            <a:r>
              <a:rPr sz="3600" spc="-770" dirty="0"/>
              <a:t> </a:t>
            </a:r>
            <a:r>
              <a:rPr sz="3600" dirty="0"/>
              <a:t>волшебницы</a:t>
            </a:r>
            <a:r>
              <a:rPr sz="3600" spc="-5" dirty="0"/>
              <a:t> </a:t>
            </a:r>
            <a:r>
              <a:rPr sz="3600" dirty="0"/>
              <a:t>осени.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806" y="2679649"/>
            <a:ext cx="2938272" cy="39176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582" y="2679649"/>
            <a:ext cx="2938271" cy="391769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915" marR="5080" indent="9525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1. Была проведена </a:t>
            </a:r>
            <a:r>
              <a:rPr dirty="0"/>
              <a:t> </a:t>
            </a:r>
            <a:r>
              <a:rPr spc="-5" dirty="0"/>
              <a:t>литературная</a:t>
            </a:r>
            <a:r>
              <a:rPr spc="-70" dirty="0"/>
              <a:t> </a:t>
            </a:r>
            <a:r>
              <a:rPr spc="-5" dirty="0"/>
              <a:t>викторина: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8882" y="3389502"/>
            <a:ext cx="62814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ndara"/>
                <a:cs typeface="Candara"/>
              </a:rPr>
              <a:t>«Наши</a:t>
            </a:r>
            <a:r>
              <a:rPr sz="4400" b="1" spc="-40" dirty="0">
                <a:latin typeface="Candara"/>
                <a:cs typeface="Candara"/>
              </a:rPr>
              <a:t> </a:t>
            </a:r>
            <a:r>
              <a:rPr sz="4400" b="1" spc="-5" dirty="0">
                <a:latin typeface="Candara"/>
                <a:cs typeface="Candara"/>
              </a:rPr>
              <a:t>любимые</a:t>
            </a:r>
            <a:r>
              <a:rPr sz="4400" b="1" spc="-25" dirty="0">
                <a:latin typeface="Candara"/>
                <a:cs typeface="Candara"/>
              </a:rPr>
              <a:t> </a:t>
            </a:r>
            <a:r>
              <a:rPr sz="4400" b="1" spc="-5" dirty="0">
                <a:latin typeface="Candara"/>
                <a:cs typeface="Candara"/>
              </a:rPr>
              <a:t>сказки».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8594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3 этап  Ноябрь</a:t>
            </a:r>
          </a:p>
          <a:p>
            <a:r>
              <a:rPr lang="ru-RU" dirty="0" smtClean="0"/>
              <a:t>(продолжение реализации  проекта)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245666"/>
            <a:ext cx="8089265" cy="497459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4400" b="1" spc="-5" dirty="0">
                <a:solidFill>
                  <a:srgbClr val="073D86"/>
                </a:solidFill>
                <a:latin typeface="Candara"/>
                <a:cs typeface="Candara"/>
              </a:rPr>
              <a:t>1-й </a:t>
            </a:r>
            <a:r>
              <a:rPr sz="4400" b="1" dirty="0">
                <a:solidFill>
                  <a:srgbClr val="073D86"/>
                </a:solidFill>
                <a:latin typeface="Candara"/>
                <a:cs typeface="Candara"/>
              </a:rPr>
              <a:t>конкурс</a:t>
            </a:r>
            <a:r>
              <a:rPr sz="4400" b="1" spc="-5" dirty="0">
                <a:solidFill>
                  <a:srgbClr val="073D86"/>
                </a:solidFill>
                <a:latin typeface="Candara"/>
                <a:cs typeface="Candara"/>
              </a:rPr>
              <a:t> «Разминка»</a:t>
            </a:r>
            <a:endParaRPr sz="4400">
              <a:latin typeface="Candara"/>
              <a:cs typeface="Candara"/>
            </a:endParaRPr>
          </a:p>
          <a:p>
            <a:pPr marL="287020" marR="34290" indent="-274320">
              <a:lnSpc>
                <a:spcPct val="100000"/>
              </a:lnSpc>
              <a:spcBef>
                <a:spcPts val="70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b="1" spc="-5" dirty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Какую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кличку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носила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собака в семье, в которую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входили: </a:t>
            </a:r>
            <a:r>
              <a:rPr sz="2400" spc="-509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дед,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бабка,</a:t>
            </a:r>
            <a:r>
              <a:rPr sz="24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внучка?(Жучка)</a:t>
            </a:r>
            <a:endParaRPr sz="24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-Кто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любил</a:t>
            </a:r>
            <a:r>
              <a:rPr sz="24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похвастаться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и поплатился жизнью?(Колобок)</a:t>
            </a:r>
            <a:endParaRPr sz="2400">
              <a:latin typeface="Candara"/>
              <a:cs typeface="Candara"/>
            </a:endParaRPr>
          </a:p>
          <a:p>
            <a:pPr marL="287020" marR="5080" indent="-274320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-Как звали девочку,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которая пошла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погулять, заблудилась, </a:t>
            </a:r>
            <a:r>
              <a:rPr sz="2400" spc="-509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зашла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в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чужой</a:t>
            </a:r>
            <a:r>
              <a:rPr sz="24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дом,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где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жили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медведи?(Машенька)</a:t>
            </a:r>
            <a:endParaRPr sz="24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b="1" spc="-5" dirty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У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кого</a:t>
            </a:r>
            <a:r>
              <a:rPr sz="24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избушка</a:t>
            </a:r>
            <a:r>
              <a:rPr sz="24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была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ледяная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 ,</a:t>
            </a:r>
            <a:r>
              <a:rPr sz="24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и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в какой сказке?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(Лиса)</a:t>
            </a:r>
            <a:endParaRPr sz="2400">
              <a:latin typeface="Candara"/>
              <a:cs typeface="Candara"/>
            </a:endParaRPr>
          </a:p>
          <a:p>
            <a:pPr marL="287020" marR="125095" indent="-274320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b="1" spc="-5" dirty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В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какой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сказке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умели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говорить: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печка,</a:t>
            </a:r>
            <a:r>
              <a:rPr sz="24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яблонька</a:t>
            </a:r>
            <a:r>
              <a:rPr sz="24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и речка? </a:t>
            </a:r>
            <a:r>
              <a:rPr sz="2400" spc="-50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(Гуси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–Лебеди)</a:t>
            </a:r>
            <a:endParaRPr sz="24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b="1" spc="-5" dirty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Какое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животное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обнаружило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теремок</a:t>
            </a:r>
            <a:r>
              <a:rPr sz="2400" spc="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в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лесу?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(Мышка-</a:t>
            </a:r>
            <a:endParaRPr sz="2400">
              <a:latin typeface="Candara"/>
              <a:cs typeface="Candara"/>
            </a:endParaRPr>
          </a:p>
          <a:p>
            <a:pPr marL="287020">
              <a:lnSpc>
                <a:spcPct val="100000"/>
              </a:lnSpc>
            </a:pP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норушка).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7929" y="310337"/>
            <a:ext cx="57156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FFFFFF"/>
                </a:solidFill>
                <a:latin typeface="Candara"/>
                <a:cs typeface="Candara"/>
              </a:rPr>
              <a:t>Литературная</a:t>
            </a:r>
            <a:r>
              <a:rPr sz="4000" b="0" spc="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000" b="0" spc="-10" dirty="0">
                <a:solidFill>
                  <a:srgbClr val="FFFFFF"/>
                </a:solidFill>
                <a:latin typeface="Candara"/>
                <a:cs typeface="Candara"/>
              </a:rPr>
              <a:t>викторина:</a:t>
            </a:r>
            <a:endParaRPr sz="40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526" y="249682"/>
            <a:ext cx="7297420" cy="367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4769" algn="ctr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Candara"/>
                <a:cs typeface="Candara"/>
              </a:rPr>
              <a:t>2-ой</a:t>
            </a:r>
            <a:r>
              <a:rPr sz="4400" b="1" spc="-20" dirty="0">
                <a:latin typeface="Candara"/>
                <a:cs typeface="Candara"/>
              </a:rPr>
              <a:t> </a:t>
            </a:r>
            <a:r>
              <a:rPr sz="4400" b="1" spc="-5" dirty="0">
                <a:latin typeface="Candara"/>
                <a:cs typeface="Candara"/>
              </a:rPr>
              <a:t>конкурс</a:t>
            </a:r>
            <a:endParaRPr sz="4400">
              <a:latin typeface="Candara"/>
              <a:cs typeface="Candara"/>
            </a:endParaRPr>
          </a:p>
          <a:p>
            <a:pPr marR="64135" algn="ctr">
              <a:lnSpc>
                <a:spcPct val="100000"/>
              </a:lnSpc>
              <a:spcBef>
                <a:spcPts val="5"/>
              </a:spcBef>
            </a:pPr>
            <a:r>
              <a:rPr sz="4400" b="1" dirty="0">
                <a:latin typeface="Candara"/>
                <a:cs typeface="Candara"/>
              </a:rPr>
              <a:t>«Назови</a:t>
            </a:r>
            <a:r>
              <a:rPr sz="4400" b="1" spc="-45" dirty="0">
                <a:latin typeface="Candara"/>
                <a:cs typeface="Candara"/>
              </a:rPr>
              <a:t> </a:t>
            </a:r>
            <a:r>
              <a:rPr sz="4400" b="1" spc="-5" dirty="0">
                <a:latin typeface="Candara"/>
                <a:cs typeface="Candara"/>
              </a:rPr>
              <a:t>сказку»</a:t>
            </a:r>
            <a:endParaRPr sz="4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250">
              <a:latin typeface="Candara"/>
              <a:cs typeface="Candara"/>
            </a:endParaRPr>
          </a:p>
          <a:p>
            <a:pPr marL="1270" algn="ctr">
              <a:lnSpc>
                <a:spcPct val="100000"/>
              </a:lnSpc>
            </a:pPr>
            <a:r>
              <a:rPr sz="4400" dirty="0">
                <a:latin typeface="Candara"/>
                <a:cs typeface="Candara"/>
              </a:rPr>
              <a:t>Дети</a:t>
            </a:r>
            <a:r>
              <a:rPr sz="4400" spc="-40" dirty="0">
                <a:latin typeface="Candara"/>
                <a:cs typeface="Candara"/>
              </a:rPr>
              <a:t> </a:t>
            </a:r>
            <a:r>
              <a:rPr sz="4400" dirty="0">
                <a:latin typeface="Candara"/>
                <a:cs typeface="Candara"/>
              </a:rPr>
              <a:t>по</a:t>
            </a:r>
            <a:r>
              <a:rPr sz="4400" spc="-15" dirty="0">
                <a:latin typeface="Candara"/>
                <a:cs typeface="Candara"/>
              </a:rPr>
              <a:t> </a:t>
            </a:r>
            <a:r>
              <a:rPr sz="4400" dirty="0">
                <a:latin typeface="Candara"/>
                <a:cs typeface="Candara"/>
              </a:rPr>
              <a:t>обложкам</a:t>
            </a:r>
            <a:r>
              <a:rPr sz="4400" spc="-20" dirty="0">
                <a:latin typeface="Candara"/>
                <a:cs typeface="Candara"/>
              </a:rPr>
              <a:t> </a:t>
            </a:r>
            <a:r>
              <a:rPr sz="4400" dirty="0">
                <a:latin typeface="Candara"/>
                <a:cs typeface="Candara"/>
              </a:rPr>
              <a:t>книг</a:t>
            </a:r>
            <a:endParaRPr sz="440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</a:pPr>
            <a:r>
              <a:rPr sz="4400" dirty="0">
                <a:latin typeface="Candara"/>
                <a:cs typeface="Candara"/>
              </a:rPr>
              <a:t>определяют</a:t>
            </a:r>
            <a:r>
              <a:rPr sz="4400" spc="-30" dirty="0">
                <a:latin typeface="Candara"/>
                <a:cs typeface="Candara"/>
              </a:rPr>
              <a:t> </a:t>
            </a:r>
            <a:r>
              <a:rPr sz="4400" spc="-5" dirty="0">
                <a:latin typeface="Candara"/>
                <a:cs typeface="Candara"/>
              </a:rPr>
              <a:t>название</a:t>
            </a:r>
            <a:r>
              <a:rPr sz="4400" spc="-25" dirty="0">
                <a:latin typeface="Candara"/>
                <a:cs typeface="Candara"/>
              </a:rPr>
              <a:t> </a:t>
            </a:r>
            <a:r>
              <a:rPr sz="4400" dirty="0">
                <a:latin typeface="Candara"/>
                <a:cs typeface="Candara"/>
              </a:rPr>
              <a:t>сказок.</a:t>
            </a:r>
            <a:endParaRPr sz="4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2368547"/>
            <a:ext cx="3681729" cy="35375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b="1" dirty="0">
                <a:solidFill>
                  <a:srgbClr val="073D86"/>
                </a:solidFill>
                <a:latin typeface="Candara"/>
                <a:cs typeface="Candara"/>
              </a:rPr>
              <a:t>«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Петушок</a:t>
            </a:r>
            <a:r>
              <a:rPr sz="24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Ряба»</a:t>
            </a:r>
            <a:endParaRPr sz="24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b="1" dirty="0">
                <a:solidFill>
                  <a:srgbClr val="073D86"/>
                </a:solidFill>
                <a:latin typeface="Candara"/>
                <a:cs typeface="Candara"/>
              </a:rPr>
              <a:t>«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Даша</a:t>
            </a:r>
            <a:r>
              <a:rPr sz="24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и</a:t>
            </a:r>
            <a:r>
              <a:rPr sz="24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медведь»</a:t>
            </a:r>
            <a:endParaRPr sz="24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b="1" dirty="0">
                <a:solidFill>
                  <a:srgbClr val="073D86"/>
                </a:solidFill>
                <a:latin typeface="Candara"/>
                <a:cs typeface="Candara"/>
              </a:rPr>
              <a:t>«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Волк</a:t>
            </a:r>
            <a:r>
              <a:rPr sz="24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и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семеро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ягнят»</a:t>
            </a:r>
            <a:endParaRPr sz="24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b="1" dirty="0">
                <a:solidFill>
                  <a:srgbClr val="073D86"/>
                </a:solidFill>
                <a:latin typeface="Candara"/>
                <a:cs typeface="Candara"/>
              </a:rPr>
              <a:t>«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Утки</a:t>
            </a:r>
            <a:r>
              <a:rPr sz="24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лебеди»</a:t>
            </a:r>
            <a:endParaRPr sz="24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b="1" dirty="0">
                <a:solidFill>
                  <a:srgbClr val="073D86"/>
                </a:solidFill>
                <a:latin typeface="Candara"/>
                <a:cs typeface="Candara"/>
              </a:rPr>
              <a:t>«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Лисичка</a:t>
            </a:r>
            <a:r>
              <a:rPr sz="24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с</a:t>
            </a:r>
            <a:r>
              <a:rPr sz="24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кастрюлькой»</a:t>
            </a:r>
            <a:endParaRPr sz="24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b="1" dirty="0">
                <a:solidFill>
                  <a:srgbClr val="073D86"/>
                </a:solidFill>
                <a:latin typeface="Candara"/>
                <a:cs typeface="Candara"/>
              </a:rPr>
              <a:t>«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Заюшкин</a:t>
            </a:r>
            <a:r>
              <a:rPr sz="24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домик»</a:t>
            </a:r>
            <a:endParaRPr sz="24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b="1" spc="-5" dirty="0">
                <a:solidFill>
                  <a:srgbClr val="073D86"/>
                </a:solidFill>
                <a:latin typeface="Candara"/>
                <a:cs typeface="Candara"/>
              </a:rPr>
              <a:t>«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Царевна</a:t>
            </a:r>
            <a:r>
              <a:rPr sz="2400" spc="-6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Индюшка»</a:t>
            </a:r>
            <a:endParaRPr sz="24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b="1" dirty="0">
                <a:solidFill>
                  <a:srgbClr val="073D86"/>
                </a:solidFill>
                <a:latin typeface="Candara"/>
                <a:cs typeface="Candara"/>
              </a:rPr>
              <a:t>«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Мальчик</a:t>
            </a:r>
            <a:r>
              <a:rPr sz="2400" spc="-4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с</a:t>
            </a:r>
            <a:r>
              <a:rPr sz="2400" spc="-5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кулачок»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7646" y="299669"/>
            <a:ext cx="75996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</a:rPr>
              <a:t>3-й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конкурс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«Исправь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ошибку»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642364"/>
            <a:ext cx="7531734" cy="244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36220" indent="-27432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b="1" spc="-5" dirty="0">
                <a:solidFill>
                  <a:srgbClr val="073D86"/>
                </a:solidFill>
                <a:latin typeface="Candara"/>
                <a:cs typeface="Candara"/>
              </a:rPr>
              <a:t>Декабрь: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Знакомство с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варежковым театром.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Показ </a:t>
            </a:r>
            <a:r>
              <a:rPr sz="2400" spc="-509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зимней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сказки.</a:t>
            </a:r>
            <a:endParaRPr sz="2400">
              <a:latin typeface="Candara"/>
              <a:cs typeface="Candara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b="1" spc="-5" dirty="0">
                <a:solidFill>
                  <a:srgbClr val="073D86"/>
                </a:solidFill>
                <a:latin typeface="Candara"/>
                <a:cs typeface="Candara"/>
              </a:rPr>
              <a:t>Январь-</a:t>
            </a:r>
            <a:r>
              <a:rPr sz="2400" b="1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73D86"/>
                </a:solidFill>
                <a:latin typeface="Candara"/>
                <a:cs typeface="Candara"/>
              </a:rPr>
              <a:t>февраль:</a:t>
            </a:r>
            <a:r>
              <a:rPr sz="2400" b="1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Чтение</a:t>
            </a:r>
            <a:r>
              <a:rPr sz="2400" spc="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сказок</a:t>
            </a:r>
            <a:r>
              <a:rPr sz="2400" spc="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на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зимнюю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тематику, </a:t>
            </a:r>
            <a:r>
              <a:rPr sz="2400" spc="-50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пересказ сказок и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рисование</a:t>
            </a:r>
            <a:r>
              <a:rPr sz="2400" spc="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по сказке.</a:t>
            </a:r>
            <a:endParaRPr sz="24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b="1" spc="-5" dirty="0">
                <a:solidFill>
                  <a:srgbClr val="073D86"/>
                </a:solidFill>
                <a:latin typeface="Candara"/>
                <a:cs typeface="Candara"/>
              </a:rPr>
              <a:t>Март:</a:t>
            </a:r>
            <a:r>
              <a:rPr sz="2400" b="1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Выбираем сказку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для</a:t>
            </a:r>
            <a:r>
              <a:rPr sz="24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весеннего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спектакля.</a:t>
            </a:r>
            <a:endParaRPr sz="24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b="1" spc="-5" dirty="0">
                <a:solidFill>
                  <a:srgbClr val="073D86"/>
                </a:solidFill>
                <a:latin typeface="Candara"/>
                <a:cs typeface="Candara"/>
              </a:rPr>
              <a:t>Апрель:</a:t>
            </a:r>
            <a:r>
              <a:rPr sz="2400" b="1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Репетиция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и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показ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спектакля.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3233" y="310337"/>
            <a:ext cx="61779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0" marR="5080" indent="-1911985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FFFFFF"/>
                </a:solidFill>
                <a:latin typeface="Candara"/>
                <a:cs typeface="Candara"/>
              </a:rPr>
              <a:t>Планируемые </a:t>
            </a:r>
            <a:r>
              <a:rPr sz="4000" b="0" spc="-5" dirty="0">
                <a:solidFill>
                  <a:srgbClr val="FFFFFF"/>
                </a:solidFill>
                <a:latin typeface="Candara"/>
                <a:cs typeface="Candara"/>
              </a:rPr>
              <a:t>мероприятия </a:t>
            </a:r>
            <a:r>
              <a:rPr sz="4000" b="0" spc="-8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000" b="0" spc="-5" dirty="0">
                <a:solidFill>
                  <a:srgbClr val="FFFFFF"/>
                </a:solidFill>
                <a:latin typeface="Candara"/>
                <a:cs typeface="Candara"/>
              </a:rPr>
              <a:t>4-го этапа:</a:t>
            </a:r>
            <a:endParaRPr sz="40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2935986"/>
            <a:ext cx="3483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Подведение</a:t>
            </a:r>
            <a:r>
              <a:rPr sz="2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итогов.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5</a:t>
            </a:r>
            <a:r>
              <a:rPr spc="-25" dirty="0"/>
              <a:t> </a:t>
            </a:r>
            <a:r>
              <a:rPr spc="-5" dirty="0"/>
              <a:t>этап</a:t>
            </a:r>
            <a:r>
              <a:rPr spc="-25" dirty="0"/>
              <a:t> </a:t>
            </a:r>
            <a:r>
              <a:rPr spc="-5" dirty="0"/>
              <a:t>Май:</a:t>
            </a:r>
          </a:p>
          <a:p>
            <a:pPr algn="ctr">
              <a:lnSpc>
                <a:spcPct val="100000"/>
              </a:lnSpc>
            </a:pPr>
            <a:r>
              <a:rPr dirty="0"/>
              <a:t>(заключительный).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1101597"/>
            <a:ext cx="8359775" cy="521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b="1" spc="-5" dirty="0">
                <a:solidFill>
                  <a:srgbClr val="073D86"/>
                </a:solidFill>
                <a:latin typeface="Candara"/>
                <a:cs typeface="Candara"/>
              </a:rPr>
              <a:t>Дети: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"/>
            </a:pPr>
            <a:endParaRPr sz="2800">
              <a:latin typeface="Candara"/>
              <a:cs typeface="Candara"/>
            </a:endParaRPr>
          </a:p>
          <a:p>
            <a:pPr marL="287020" indent="-274320">
              <a:lnSpc>
                <a:spcPts val="2280"/>
              </a:lnSpc>
              <a:buClr>
                <a:srgbClr val="30B6FC"/>
              </a:buClr>
              <a:buSzPct val="95000"/>
              <a:buFont typeface="Wingdings"/>
              <a:buChar char=""/>
              <a:tabLst>
                <a:tab pos="287020" algn="l"/>
              </a:tabLst>
            </a:pPr>
            <a:r>
              <a:rPr sz="2000" b="1" dirty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развитие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 психофизических способностей</a:t>
            </a:r>
            <a:r>
              <a:rPr sz="20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(мимики,</a:t>
            </a:r>
            <a:endParaRPr sz="2000">
              <a:latin typeface="Candara"/>
              <a:cs typeface="Candara"/>
            </a:endParaRPr>
          </a:p>
          <a:p>
            <a:pPr marL="286385">
              <a:lnSpc>
                <a:spcPts val="2160"/>
              </a:lnSpc>
            </a:pP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пантомимики);психических</a:t>
            </a:r>
            <a:r>
              <a:rPr sz="2000" spc="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процессов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(восприятия</a:t>
            </a:r>
            <a:r>
              <a:rPr sz="2000" spc="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2000" spc="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воображения,</a:t>
            </a:r>
            <a:endParaRPr sz="2000">
              <a:latin typeface="Candara"/>
              <a:cs typeface="Candara"/>
            </a:endParaRPr>
          </a:p>
          <a:p>
            <a:pPr marL="286385" marR="5080">
              <a:lnSpc>
                <a:spcPts val="2160"/>
              </a:lnSpc>
              <a:spcBef>
                <a:spcPts val="150"/>
              </a:spcBef>
            </a:pP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фантазии,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мышления,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внимания, памяти и др.), речи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(монолог,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диалог); </a:t>
            </a:r>
            <a:r>
              <a:rPr sz="20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творческих способностей (умение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перевоплощаться,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импровизировать, </a:t>
            </a:r>
            <a:r>
              <a:rPr sz="2000" spc="-4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брать</a:t>
            </a:r>
            <a:r>
              <a:rPr sz="20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на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себя</a:t>
            </a:r>
            <a:r>
              <a:rPr sz="20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роль);</a:t>
            </a:r>
            <a:endParaRPr sz="2000">
              <a:latin typeface="Candara"/>
              <a:cs typeface="Candara"/>
            </a:endParaRPr>
          </a:p>
          <a:p>
            <a:pPr marL="286385" marR="227329" indent="-274320">
              <a:lnSpc>
                <a:spcPts val="2160"/>
              </a:lnSpc>
              <a:spcBef>
                <a:spcPts val="484"/>
              </a:spcBef>
              <a:buClr>
                <a:srgbClr val="30B6FC"/>
              </a:buClr>
              <a:buSzPct val="95000"/>
              <a:buFont typeface="Wingdings"/>
              <a:buChar char=""/>
              <a:tabLst>
                <a:tab pos="287020" algn="l"/>
              </a:tabLst>
            </a:pP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-обогащение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театрального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опыта: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знаний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детей о театре, его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истории, </a:t>
            </a:r>
            <a:r>
              <a:rPr sz="2000" spc="-4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театральных</a:t>
            </a:r>
            <a:r>
              <a:rPr sz="20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профессиях,</a:t>
            </a:r>
            <a:r>
              <a:rPr sz="20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костюмах,</a:t>
            </a:r>
            <a:r>
              <a:rPr sz="20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атрибутах,</a:t>
            </a:r>
            <a:r>
              <a:rPr sz="20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театральной</a:t>
            </a:r>
            <a:endParaRPr sz="2000">
              <a:latin typeface="Candara"/>
              <a:cs typeface="Candara"/>
            </a:endParaRPr>
          </a:p>
          <a:p>
            <a:pPr marL="286385">
              <a:lnSpc>
                <a:spcPts val="2130"/>
              </a:lnSpc>
            </a:pP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терминологии;</a:t>
            </a:r>
            <a:endParaRPr sz="2000">
              <a:latin typeface="Candara"/>
              <a:cs typeface="Candara"/>
            </a:endParaRPr>
          </a:p>
          <a:p>
            <a:pPr marL="286385" marR="1297940" indent="-274320">
              <a:lnSpc>
                <a:spcPts val="2160"/>
              </a:lnSpc>
              <a:spcBef>
                <a:spcPts val="509"/>
              </a:spcBef>
              <a:buClr>
                <a:srgbClr val="30B6FC"/>
              </a:buClr>
              <a:buSzPct val="95000"/>
              <a:buFont typeface="Wingdings"/>
              <a:buChar char=""/>
              <a:tabLst>
                <a:tab pos="287020" algn="l"/>
              </a:tabLst>
            </a:pP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20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самостоятельное</a:t>
            </a:r>
            <a:r>
              <a:rPr sz="2000" spc="-5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исполнение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и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передача</a:t>
            </a:r>
            <a:r>
              <a:rPr sz="20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образа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 сказочных </a:t>
            </a:r>
            <a:r>
              <a:rPr sz="2000" spc="-4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персонажей;</a:t>
            </a:r>
            <a:endParaRPr sz="2000">
              <a:latin typeface="Candara"/>
              <a:cs typeface="Candara"/>
            </a:endParaRPr>
          </a:p>
          <a:p>
            <a:pPr marL="286385" marR="190500" indent="-274320">
              <a:lnSpc>
                <a:spcPts val="2160"/>
              </a:lnSpc>
              <a:spcBef>
                <a:spcPts val="480"/>
              </a:spcBef>
              <a:buClr>
                <a:srgbClr val="30B6FC"/>
              </a:buClr>
              <a:buSzPct val="95000"/>
              <a:buFont typeface="Wingdings"/>
              <a:buChar char=""/>
              <a:tabLst>
                <a:tab pos="287020" algn="l"/>
              </a:tabLst>
            </a:pP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-решение</a:t>
            </a:r>
            <a:r>
              <a:rPr sz="20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основных</a:t>
            </a:r>
            <a:r>
              <a:rPr sz="2000" spc="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задач</a:t>
            </a:r>
            <a:r>
              <a:rPr sz="20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образовательных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областей</a:t>
            </a:r>
            <a:r>
              <a:rPr sz="20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в</a:t>
            </a:r>
            <a:r>
              <a:rPr sz="2000" spc="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соответствии</a:t>
            </a:r>
            <a:r>
              <a:rPr sz="20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с </a:t>
            </a:r>
            <a:r>
              <a:rPr sz="2000" spc="-4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ФГОС( любая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задача любой образовательной деятельности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решается </a:t>
            </a:r>
            <a:r>
              <a:rPr sz="20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детьми</a:t>
            </a:r>
            <a:r>
              <a:rPr sz="20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легче,</a:t>
            </a:r>
            <a:r>
              <a:rPr sz="20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проще и быстрее</a:t>
            </a:r>
            <a:r>
              <a:rPr sz="20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,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если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 дети</a:t>
            </a:r>
            <a:r>
              <a:rPr sz="20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её</a:t>
            </a:r>
            <a:r>
              <a:rPr sz="20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обыгрывают);</a:t>
            </a:r>
            <a:endParaRPr sz="2000">
              <a:latin typeface="Candara"/>
              <a:cs typeface="Candara"/>
            </a:endParaRPr>
          </a:p>
          <a:p>
            <a:pPr marL="286385" marR="1703070" indent="-274320">
              <a:lnSpc>
                <a:spcPts val="2160"/>
              </a:lnSpc>
              <a:spcBef>
                <a:spcPts val="484"/>
              </a:spcBef>
              <a:buClr>
                <a:srgbClr val="30B6FC"/>
              </a:buClr>
              <a:buSzPct val="95000"/>
              <a:buFont typeface="Wingdings"/>
              <a:buChar char=""/>
              <a:tabLst>
                <a:tab pos="287020" algn="l"/>
              </a:tabLst>
            </a:pP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-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целесообразное включение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элементов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театрализации </a:t>
            </a:r>
            <a:r>
              <a:rPr sz="2000" dirty="0">
                <a:solidFill>
                  <a:srgbClr val="073D86"/>
                </a:solidFill>
                <a:latin typeface="Candara"/>
                <a:cs typeface="Candara"/>
              </a:rPr>
              <a:t>в </a:t>
            </a:r>
            <a:r>
              <a:rPr sz="2000" spc="-4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образовательную</a:t>
            </a:r>
            <a:r>
              <a:rPr sz="20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073D86"/>
                </a:solidFill>
                <a:latin typeface="Candara"/>
                <a:cs typeface="Candara"/>
              </a:rPr>
              <a:t>деятельность.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1664" y="346024"/>
            <a:ext cx="536511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b="0" spc="-5" dirty="0">
                <a:solidFill>
                  <a:srgbClr val="FFFFFF"/>
                </a:solidFill>
              </a:rPr>
              <a:t>Р</a:t>
            </a:r>
            <a:r>
              <a:rPr sz="4000" b="0" dirty="0" err="1" smtClean="0">
                <a:solidFill>
                  <a:srgbClr val="FFFFFF"/>
                </a:solidFill>
                <a:latin typeface="Candara"/>
                <a:cs typeface="Candara"/>
              </a:rPr>
              <a:t>езультаты</a:t>
            </a:r>
            <a:r>
              <a:rPr lang="ru-RU" sz="4000" b="0" dirty="0" smtClean="0">
                <a:solidFill>
                  <a:srgbClr val="FFFFFF"/>
                </a:solidFill>
                <a:latin typeface="Candara"/>
                <a:cs typeface="Candara"/>
              </a:rPr>
              <a:t> реализации проекта</a:t>
            </a:r>
            <a:endParaRPr sz="4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1713357"/>
            <a:ext cx="8117205" cy="25133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solidFill>
                  <a:srgbClr val="073D86"/>
                </a:solidFill>
                <a:latin typeface="Candara"/>
                <a:cs typeface="Candara"/>
              </a:rPr>
              <a:t>Родители:</a:t>
            </a:r>
            <a:endParaRPr sz="2400">
              <a:latin typeface="Candara"/>
              <a:cs typeface="Candara"/>
            </a:endParaRPr>
          </a:p>
          <a:p>
            <a:pPr marL="287020" marR="5080" indent="-274955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655" algn="l"/>
              </a:tabLst>
            </a:pP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-Формирование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представлений</a:t>
            </a:r>
            <a:r>
              <a:rPr sz="2400" spc="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о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создании игровой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среды </a:t>
            </a:r>
            <a:r>
              <a:rPr sz="2400" spc="-50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для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полноценного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творческого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развития</a:t>
            </a:r>
            <a:r>
              <a:rPr sz="2400" spc="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ребенка;</a:t>
            </a:r>
            <a:endParaRPr sz="2400">
              <a:latin typeface="Candara"/>
              <a:cs typeface="Candara"/>
            </a:endParaRPr>
          </a:p>
          <a:p>
            <a:pPr marL="287020" marR="193675" indent="-274955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655" algn="l"/>
              </a:tabLst>
            </a:pP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-повышение</a:t>
            </a:r>
            <a:r>
              <a:rPr sz="2400" spc="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знаний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 по</a:t>
            </a:r>
            <a:r>
              <a:rPr sz="2400" spc="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театрализованной</a:t>
            </a:r>
            <a:r>
              <a:rPr sz="2400" spc="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деятельности</a:t>
            </a:r>
            <a:r>
              <a:rPr sz="2400" spc="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у </a:t>
            </a:r>
            <a:r>
              <a:rPr sz="2400" spc="-50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детей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 дошкольного</a:t>
            </a:r>
            <a:r>
              <a:rPr sz="24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возраста</a:t>
            </a:r>
            <a:endParaRPr sz="2400">
              <a:latin typeface="Candara"/>
              <a:cs typeface="Candara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655" algn="l"/>
              </a:tabLst>
            </a:pP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активное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участие</a:t>
            </a:r>
            <a:r>
              <a:rPr sz="2400" spc="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в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жизни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группы.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670" y="228600"/>
            <a:ext cx="8723630" cy="1815464"/>
            <a:chOff x="211670" y="228600"/>
            <a:chExt cx="8723630" cy="18154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486" y="859281"/>
              <a:ext cx="2876550" cy="714375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422" y="0"/>
                  </a:moveTo>
                  <a:lnTo>
                    <a:pt x="2869945" y="0"/>
                  </a:lnTo>
                  <a:lnTo>
                    <a:pt x="2748788" y="20065"/>
                  </a:lnTo>
                  <a:lnTo>
                    <a:pt x="2625470" y="42290"/>
                  </a:lnTo>
                  <a:lnTo>
                    <a:pt x="2370455" y="91439"/>
                  </a:lnTo>
                  <a:lnTo>
                    <a:pt x="2102485" y="149478"/>
                  </a:lnTo>
                  <a:lnTo>
                    <a:pt x="1821941" y="216407"/>
                  </a:lnTo>
                  <a:lnTo>
                    <a:pt x="1564639" y="281050"/>
                  </a:lnTo>
                  <a:lnTo>
                    <a:pt x="841883" y="443991"/>
                  </a:lnTo>
                  <a:lnTo>
                    <a:pt x="620775" y="488568"/>
                  </a:lnTo>
                  <a:lnTo>
                    <a:pt x="199771" y="566673"/>
                  </a:lnTo>
                  <a:lnTo>
                    <a:pt x="0" y="600201"/>
                  </a:lnTo>
                  <a:lnTo>
                    <a:pt x="138175" y="620267"/>
                  </a:lnTo>
                  <a:lnTo>
                    <a:pt x="270001" y="638047"/>
                  </a:lnTo>
                  <a:lnTo>
                    <a:pt x="397510" y="653668"/>
                  </a:lnTo>
                  <a:lnTo>
                    <a:pt x="644143" y="680465"/>
                  </a:lnTo>
                  <a:lnTo>
                    <a:pt x="873760" y="698372"/>
                  </a:lnTo>
                  <a:lnTo>
                    <a:pt x="984249" y="705103"/>
                  </a:lnTo>
                  <a:lnTo>
                    <a:pt x="1092708" y="709548"/>
                  </a:lnTo>
                  <a:lnTo>
                    <a:pt x="1296796" y="713993"/>
                  </a:lnTo>
                  <a:lnTo>
                    <a:pt x="1394587" y="713993"/>
                  </a:lnTo>
                  <a:lnTo>
                    <a:pt x="1583816" y="709548"/>
                  </a:lnTo>
                  <a:lnTo>
                    <a:pt x="1673097" y="705103"/>
                  </a:lnTo>
                  <a:lnTo>
                    <a:pt x="1843150" y="691641"/>
                  </a:lnTo>
                  <a:lnTo>
                    <a:pt x="1926082" y="682751"/>
                  </a:lnTo>
                  <a:lnTo>
                    <a:pt x="2083435" y="660400"/>
                  </a:lnTo>
                  <a:lnTo>
                    <a:pt x="2232152" y="633602"/>
                  </a:lnTo>
                  <a:lnTo>
                    <a:pt x="2372487" y="602360"/>
                  </a:lnTo>
                  <a:lnTo>
                    <a:pt x="2440559" y="584580"/>
                  </a:lnTo>
                  <a:lnTo>
                    <a:pt x="2506471" y="566673"/>
                  </a:lnTo>
                  <a:lnTo>
                    <a:pt x="2633980" y="526541"/>
                  </a:lnTo>
                  <a:lnTo>
                    <a:pt x="2755138" y="481964"/>
                  </a:lnTo>
                  <a:lnTo>
                    <a:pt x="2872105" y="435101"/>
                  </a:lnTo>
                  <a:lnTo>
                    <a:pt x="2876422" y="432815"/>
                  </a:lnTo>
                  <a:lnTo>
                    <a:pt x="287642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374" y="730884"/>
              <a:ext cx="5544820" cy="850265"/>
            </a:xfrm>
            <a:custGeom>
              <a:avLst/>
              <a:gdLst/>
              <a:ahLst/>
              <a:cxnLst/>
              <a:rect l="l" t="t" r="r" b="b"/>
              <a:pathLst>
                <a:path w="5544820" h="850265">
                  <a:moveTo>
                    <a:pt x="852424" y="0"/>
                  </a:moveTo>
                  <a:lnTo>
                    <a:pt x="684529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351"/>
                  </a:lnTo>
                  <a:lnTo>
                    <a:pt x="116839" y="35687"/>
                  </a:lnTo>
                  <a:lnTo>
                    <a:pt x="0" y="53593"/>
                  </a:lnTo>
                  <a:lnTo>
                    <a:pt x="333756" y="96012"/>
                  </a:lnTo>
                  <a:lnTo>
                    <a:pt x="693038" y="156210"/>
                  </a:lnTo>
                  <a:lnTo>
                    <a:pt x="1077849" y="234314"/>
                  </a:lnTo>
                  <a:lnTo>
                    <a:pt x="1281938" y="279018"/>
                  </a:lnTo>
                  <a:lnTo>
                    <a:pt x="1866519" y="421766"/>
                  </a:lnTo>
                  <a:lnTo>
                    <a:pt x="2559558" y="575690"/>
                  </a:lnTo>
                  <a:lnTo>
                    <a:pt x="2723261" y="606932"/>
                  </a:lnTo>
                  <a:lnTo>
                    <a:pt x="2878454" y="638175"/>
                  </a:lnTo>
                  <a:lnTo>
                    <a:pt x="3031616" y="667257"/>
                  </a:lnTo>
                  <a:lnTo>
                    <a:pt x="3324987" y="716279"/>
                  </a:lnTo>
                  <a:lnTo>
                    <a:pt x="3465322" y="738631"/>
                  </a:lnTo>
                  <a:lnTo>
                    <a:pt x="3733165" y="774318"/>
                  </a:lnTo>
                  <a:lnTo>
                    <a:pt x="3986149" y="805561"/>
                  </a:lnTo>
                  <a:lnTo>
                    <a:pt x="4107306" y="816737"/>
                  </a:lnTo>
                  <a:lnTo>
                    <a:pt x="4336923" y="834516"/>
                  </a:lnTo>
                  <a:lnTo>
                    <a:pt x="4447413" y="841248"/>
                  </a:lnTo>
                  <a:lnTo>
                    <a:pt x="4660010" y="850138"/>
                  </a:lnTo>
                  <a:lnTo>
                    <a:pt x="4857750" y="850138"/>
                  </a:lnTo>
                  <a:lnTo>
                    <a:pt x="5044821" y="845692"/>
                  </a:lnTo>
                  <a:lnTo>
                    <a:pt x="5134102" y="841248"/>
                  </a:lnTo>
                  <a:lnTo>
                    <a:pt x="5221351" y="834516"/>
                  </a:lnTo>
                  <a:lnTo>
                    <a:pt x="5467984" y="807719"/>
                  </a:lnTo>
                  <a:lnTo>
                    <a:pt x="5544439" y="796670"/>
                  </a:lnTo>
                  <a:lnTo>
                    <a:pt x="5297805" y="765428"/>
                  </a:lnTo>
                  <a:lnTo>
                    <a:pt x="5036311" y="727455"/>
                  </a:lnTo>
                  <a:lnTo>
                    <a:pt x="4468749" y="629285"/>
                  </a:lnTo>
                  <a:lnTo>
                    <a:pt x="4160520" y="566801"/>
                  </a:lnTo>
                  <a:lnTo>
                    <a:pt x="3835146" y="497586"/>
                  </a:lnTo>
                  <a:lnTo>
                    <a:pt x="2850896" y="263398"/>
                  </a:lnTo>
                  <a:lnTo>
                    <a:pt x="2583053" y="205359"/>
                  </a:lnTo>
                  <a:lnTo>
                    <a:pt x="2327910" y="156210"/>
                  </a:lnTo>
                  <a:lnTo>
                    <a:pt x="2204592" y="133857"/>
                  </a:lnTo>
                  <a:lnTo>
                    <a:pt x="2083435" y="113791"/>
                  </a:lnTo>
                  <a:lnTo>
                    <a:pt x="1966467" y="96012"/>
                  </a:lnTo>
                  <a:lnTo>
                    <a:pt x="1628394" y="51307"/>
                  </a:lnTo>
                  <a:lnTo>
                    <a:pt x="1417954" y="31241"/>
                  </a:lnTo>
                  <a:lnTo>
                    <a:pt x="1220215" y="15620"/>
                  </a:lnTo>
                  <a:lnTo>
                    <a:pt x="1030986" y="4444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8671" y="729869"/>
              <a:ext cx="6089015" cy="788035"/>
            </a:xfrm>
            <a:custGeom>
              <a:avLst/>
              <a:gdLst/>
              <a:ahLst/>
              <a:cxnLst/>
              <a:rect l="l" t="t" r="r" b="b"/>
              <a:pathLst>
                <a:path w="6089015" h="788035">
                  <a:moveTo>
                    <a:pt x="0" y="91439"/>
                  </a:moveTo>
                  <a:lnTo>
                    <a:pt x="19177" y="86994"/>
                  </a:lnTo>
                  <a:lnTo>
                    <a:pt x="76581" y="75818"/>
                  </a:lnTo>
                  <a:lnTo>
                    <a:pt x="174371" y="60197"/>
                  </a:lnTo>
                  <a:lnTo>
                    <a:pt x="238125" y="51307"/>
                  </a:lnTo>
                  <a:lnTo>
                    <a:pt x="312547" y="42290"/>
                  </a:lnTo>
                  <a:lnTo>
                    <a:pt x="395478" y="35686"/>
                  </a:lnTo>
                  <a:lnTo>
                    <a:pt x="491108" y="28955"/>
                  </a:lnTo>
                  <a:lnTo>
                    <a:pt x="595376" y="22225"/>
                  </a:lnTo>
                  <a:lnTo>
                    <a:pt x="712216" y="17779"/>
                  </a:lnTo>
                  <a:lnTo>
                    <a:pt x="839851" y="15620"/>
                  </a:lnTo>
                  <a:lnTo>
                    <a:pt x="978027" y="13334"/>
                  </a:lnTo>
                  <a:lnTo>
                    <a:pt x="1126870" y="15620"/>
                  </a:lnTo>
                  <a:lnTo>
                    <a:pt x="1286256" y="20065"/>
                  </a:lnTo>
                  <a:lnTo>
                    <a:pt x="1458468" y="28955"/>
                  </a:lnTo>
                  <a:lnTo>
                    <a:pt x="1641348" y="40131"/>
                  </a:lnTo>
                  <a:lnTo>
                    <a:pt x="1834769" y="57911"/>
                  </a:lnTo>
                  <a:lnTo>
                    <a:pt x="2041017" y="77977"/>
                  </a:lnTo>
                  <a:lnTo>
                    <a:pt x="2259965" y="102615"/>
                  </a:lnTo>
                  <a:lnTo>
                    <a:pt x="2489581" y="131571"/>
                  </a:lnTo>
                  <a:lnTo>
                    <a:pt x="2731897" y="167258"/>
                  </a:lnTo>
                  <a:lnTo>
                    <a:pt x="2984881" y="207517"/>
                  </a:lnTo>
                  <a:lnTo>
                    <a:pt x="3250692" y="254253"/>
                  </a:lnTo>
                  <a:lnTo>
                    <a:pt x="3529203" y="310133"/>
                  </a:lnTo>
                  <a:lnTo>
                    <a:pt x="3820413" y="370331"/>
                  </a:lnTo>
                  <a:lnTo>
                    <a:pt x="4124452" y="437260"/>
                  </a:lnTo>
                  <a:lnTo>
                    <a:pt x="4441189" y="513206"/>
                  </a:lnTo>
                  <a:lnTo>
                    <a:pt x="4770755" y="595756"/>
                  </a:lnTo>
                  <a:lnTo>
                    <a:pt x="5113020" y="687196"/>
                  </a:lnTo>
                  <a:lnTo>
                    <a:pt x="5467984" y="787653"/>
                  </a:lnTo>
                </a:path>
                <a:path w="6089015" h="788035">
                  <a:moveTo>
                    <a:pt x="2780792" y="651509"/>
                  </a:moveTo>
                  <a:lnTo>
                    <a:pt x="2876423" y="624713"/>
                  </a:lnTo>
                  <a:lnTo>
                    <a:pt x="3138043" y="555497"/>
                  </a:lnTo>
                  <a:lnTo>
                    <a:pt x="3318637" y="508634"/>
                  </a:lnTo>
                  <a:lnTo>
                    <a:pt x="3527044" y="457326"/>
                  </a:lnTo>
                  <a:lnTo>
                    <a:pt x="3758819" y="401573"/>
                  </a:lnTo>
                  <a:lnTo>
                    <a:pt x="4007484" y="341375"/>
                  </a:lnTo>
                  <a:lnTo>
                    <a:pt x="4271136" y="283336"/>
                  </a:lnTo>
                  <a:lnTo>
                    <a:pt x="4541138" y="225297"/>
                  </a:lnTo>
                  <a:lnTo>
                    <a:pt x="4817490" y="171703"/>
                  </a:lnTo>
                  <a:lnTo>
                    <a:pt x="5091683" y="120395"/>
                  </a:lnTo>
                  <a:lnTo>
                    <a:pt x="5227828" y="98170"/>
                  </a:lnTo>
                  <a:lnTo>
                    <a:pt x="5359654" y="75818"/>
                  </a:lnTo>
                  <a:lnTo>
                    <a:pt x="5491480" y="57911"/>
                  </a:lnTo>
                  <a:lnTo>
                    <a:pt x="5618987" y="40131"/>
                  </a:lnTo>
                  <a:lnTo>
                    <a:pt x="5744463" y="26669"/>
                  </a:lnTo>
                  <a:lnTo>
                    <a:pt x="5863462" y="15620"/>
                  </a:lnTo>
                  <a:lnTo>
                    <a:pt x="5978271" y="6603"/>
                  </a:lnTo>
                  <a:lnTo>
                    <a:pt x="608876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670" y="714248"/>
              <a:ext cx="8723630" cy="1330325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42" y="0"/>
                  </a:moveTo>
                  <a:lnTo>
                    <a:pt x="1402753" y="0"/>
                  </a:lnTo>
                  <a:lnTo>
                    <a:pt x="1258100" y="4444"/>
                  </a:lnTo>
                  <a:lnTo>
                    <a:pt x="1121829" y="11049"/>
                  </a:lnTo>
                  <a:lnTo>
                    <a:pt x="874890" y="33400"/>
                  </a:lnTo>
                  <a:lnTo>
                    <a:pt x="762063" y="49022"/>
                  </a:lnTo>
                  <a:lnTo>
                    <a:pt x="659891" y="64642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56" y="120396"/>
                  </a:lnTo>
                  <a:lnTo>
                    <a:pt x="327812" y="140462"/>
                  </a:lnTo>
                  <a:lnTo>
                    <a:pt x="206476" y="178435"/>
                  </a:lnTo>
                  <a:lnTo>
                    <a:pt x="157518" y="196341"/>
                  </a:lnTo>
                  <a:lnTo>
                    <a:pt x="51079" y="240918"/>
                  </a:lnTo>
                  <a:lnTo>
                    <a:pt x="0" y="267715"/>
                  </a:lnTo>
                  <a:lnTo>
                    <a:pt x="0" y="1329816"/>
                  </a:lnTo>
                  <a:lnTo>
                    <a:pt x="8719096" y="1329816"/>
                  </a:lnTo>
                  <a:lnTo>
                    <a:pt x="8723414" y="1323086"/>
                  </a:lnTo>
                  <a:lnTo>
                    <a:pt x="8723414" y="850138"/>
                  </a:lnTo>
                  <a:lnTo>
                    <a:pt x="7182142" y="850138"/>
                  </a:lnTo>
                  <a:lnTo>
                    <a:pt x="7043839" y="847851"/>
                  </a:lnTo>
                  <a:lnTo>
                    <a:pt x="6899059" y="843406"/>
                  </a:lnTo>
                  <a:lnTo>
                    <a:pt x="6750088" y="836676"/>
                  </a:lnTo>
                  <a:lnTo>
                    <a:pt x="6594640" y="825500"/>
                  </a:lnTo>
                  <a:lnTo>
                    <a:pt x="6260503" y="792099"/>
                  </a:lnTo>
                  <a:lnTo>
                    <a:pt x="5900712" y="745236"/>
                  </a:lnTo>
                  <a:lnTo>
                    <a:pt x="5709196" y="716152"/>
                  </a:lnTo>
                  <a:lnTo>
                    <a:pt x="5509044" y="682751"/>
                  </a:lnTo>
                  <a:lnTo>
                    <a:pt x="5302542" y="644778"/>
                  </a:lnTo>
                  <a:lnTo>
                    <a:pt x="4861979" y="557784"/>
                  </a:lnTo>
                  <a:lnTo>
                    <a:pt x="4387253" y="452881"/>
                  </a:lnTo>
                  <a:lnTo>
                    <a:pt x="4136047" y="394842"/>
                  </a:lnTo>
                  <a:lnTo>
                    <a:pt x="3614458" y="267715"/>
                  </a:lnTo>
                  <a:lnTo>
                    <a:pt x="3122841" y="165100"/>
                  </a:lnTo>
                  <a:lnTo>
                    <a:pt x="2892844" y="124840"/>
                  </a:lnTo>
                  <a:lnTo>
                    <a:pt x="2673642" y="91439"/>
                  </a:lnTo>
                  <a:lnTo>
                    <a:pt x="2462949" y="62356"/>
                  </a:lnTo>
                  <a:lnTo>
                    <a:pt x="2262797" y="40131"/>
                  </a:lnTo>
                  <a:lnTo>
                    <a:pt x="2073313" y="22225"/>
                  </a:lnTo>
                  <a:lnTo>
                    <a:pt x="1719999" y="2159"/>
                  </a:lnTo>
                  <a:lnTo>
                    <a:pt x="1556042" y="0"/>
                  </a:lnTo>
                  <a:close/>
                </a:path>
                <a:path w="8723630" h="1330325">
                  <a:moveTo>
                    <a:pt x="8723414" y="568960"/>
                  </a:moveTo>
                  <a:lnTo>
                    <a:pt x="8638197" y="604647"/>
                  </a:lnTo>
                  <a:lnTo>
                    <a:pt x="8557298" y="635888"/>
                  </a:lnTo>
                  <a:lnTo>
                    <a:pt x="8472208" y="664844"/>
                  </a:lnTo>
                  <a:lnTo>
                    <a:pt x="8295551" y="718438"/>
                  </a:lnTo>
                  <a:lnTo>
                    <a:pt x="8201825" y="742950"/>
                  </a:lnTo>
                  <a:lnTo>
                    <a:pt x="8005991" y="783081"/>
                  </a:lnTo>
                  <a:lnTo>
                    <a:pt x="7901724" y="800988"/>
                  </a:lnTo>
                  <a:lnTo>
                    <a:pt x="7680363" y="827786"/>
                  </a:lnTo>
                  <a:lnTo>
                    <a:pt x="7441857" y="845565"/>
                  </a:lnTo>
                  <a:lnTo>
                    <a:pt x="7314222" y="850138"/>
                  </a:lnTo>
                  <a:lnTo>
                    <a:pt x="8723414" y="850138"/>
                  </a:lnTo>
                  <a:lnTo>
                    <a:pt x="8723414" y="568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2437" y="1728977"/>
            <a:ext cx="7991475" cy="404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73D86"/>
                </a:solidFill>
                <a:latin typeface="Candara"/>
                <a:cs typeface="Candara"/>
              </a:rPr>
              <a:t>Цель</a:t>
            </a:r>
            <a:r>
              <a:rPr sz="2200" b="1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b="1" spc="-5" dirty="0">
                <a:solidFill>
                  <a:srgbClr val="073D86"/>
                </a:solidFill>
                <a:latin typeface="Candara"/>
                <a:cs typeface="Candara"/>
              </a:rPr>
              <a:t>проекта: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375"/>
              </a:lnSpc>
            </a:pP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Формирование</a:t>
            </a:r>
            <a:r>
              <a:rPr sz="2200" spc="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творческой</a:t>
            </a:r>
            <a:r>
              <a:rPr sz="22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личности</a:t>
            </a:r>
            <a:r>
              <a:rPr sz="2200" spc="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дошкольников</a:t>
            </a:r>
            <a:r>
              <a:rPr sz="2200" spc="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средствами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375"/>
              </a:lnSpc>
            </a:pP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музыкально-театральной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деятельности.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073D86"/>
                </a:solidFill>
                <a:latin typeface="Candara"/>
                <a:cs typeface="Candara"/>
              </a:rPr>
              <a:t>Задачи:</a:t>
            </a:r>
            <a:endParaRPr sz="2200">
              <a:latin typeface="Candara"/>
              <a:cs typeface="Candara"/>
            </a:endParaRPr>
          </a:p>
          <a:p>
            <a:pPr marL="287020" indent="-274320">
              <a:lnSpc>
                <a:spcPts val="2375"/>
              </a:lnSpc>
              <a:buClr>
                <a:srgbClr val="30B6FC"/>
              </a:buClr>
              <a:buFont typeface="Wingdings"/>
              <a:buChar char=""/>
              <a:tabLst>
                <a:tab pos="287020" algn="l"/>
              </a:tabLst>
            </a:pPr>
            <a:r>
              <a:rPr sz="2200" b="1" spc="-5" dirty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2200" b="1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стимулировать</a:t>
            </a:r>
            <a:r>
              <a:rPr sz="22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у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детей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интерес к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знакомству</a:t>
            </a:r>
            <a:r>
              <a:rPr sz="2200" spc="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с</a:t>
            </a:r>
            <a:r>
              <a:rPr sz="22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историей</a:t>
            </a:r>
            <a:endParaRPr sz="2200">
              <a:latin typeface="Candara"/>
              <a:cs typeface="Candara"/>
            </a:endParaRPr>
          </a:p>
          <a:p>
            <a:pPr marL="286385">
              <a:lnSpc>
                <a:spcPts val="2375"/>
              </a:lnSpc>
            </a:pP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театра,</a:t>
            </a:r>
            <a:r>
              <a:rPr sz="22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его</a:t>
            </a:r>
            <a:r>
              <a:rPr sz="22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особенностями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видами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и</a:t>
            </a:r>
            <a:r>
              <a:rPr sz="22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традициями;</a:t>
            </a:r>
            <a:endParaRPr sz="22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22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развивать</a:t>
            </a:r>
            <a:r>
              <a:rPr sz="2200" spc="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артистизм ,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навыки</a:t>
            </a:r>
            <a:r>
              <a:rPr sz="2200" spc="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сценического</a:t>
            </a:r>
            <a:r>
              <a:rPr sz="22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воплощения;</a:t>
            </a:r>
            <a:endParaRPr sz="2200">
              <a:latin typeface="Candara"/>
              <a:cs typeface="Candara"/>
            </a:endParaRPr>
          </a:p>
          <a:p>
            <a:pPr marL="287020" indent="-274320">
              <a:lnSpc>
                <a:spcPts val="2375"/>
              </a:lnSpc>
              <a:buClr>
                <a:srgbClr val="30B6FC"/>
              </a:buClr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22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заинтересовать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родителей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в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приобретении,</a:t>
            </a:r>
            <a:r>
              <a:rPr sz="22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изготовлении</a:t>
            </a:r>
            <a:endParaRPr sz="2200">
              <a:latin typeface="Candara"/>
              <a:cs typeface="Candara"/>
            </a:endParaRPr>
          </a:p>
          <a:p>
            <a:pPr marL="286385">
              <a:lnSpc>
                <a:spcPts val="2115"/>
              </a:lnSpc>
            </a:pP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разных</a:t>
            </a:r>
            <a:r>
              <a:rPr sz="2200" spc="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видов</a:t>
            </a:r>
            <a:r>
              <a:rPr sz="22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театра</a:t>
            </a:r>
            <a:r>
              <a:rPr sz="22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и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дать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сведения</a:t>
            </a:r>
            <a:r>
              <a:rPr sz="22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о способах</a:t>
            </a:r>
            <a:r>
              <a:rPr sz="22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обыгрывания</a:t>
            </a:r>
            <a:endParaRPr sz="2200">
              <a:latin typeface="Candara"/>
              <a:cs typeface="Candara"/>
            </a:endParaRPr>
          </a:p>
          <a:p>
            <a:pPr marL="286385">
              <a:lnSpc>
                <a:spcPts val="2375"/>
              </a:lnSpc>
            </a:pP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дома</a:t>
            </a:r>
            <a:r>
              <a:rPr sz="22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с</a:t>
            </a:r>
            <a:r>
              <a:rPr sz="22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детьми.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073D86"/>
                </a:solidFill>
                <a:latin typeface="Candara"/>
                <a:cs typeface="Candara"/>
              </a:rPr>
              <a:t>Формы</a:t>
            </a:r>
            <a:r>
              <a:rPr sz="2200" b="1" spc="-5" dirty="0">
                <a:solidFill>
                  <a:srgbClr val="073D86"/>
                </a:solidFill>
                <a:latin typeface="Candara"/>
                <a:cs typeface="Candara"/>
              </a:rPr>
              <a:t> работы</a:t>
            </a:r>
            <a:r>
              <a:rPr sz="2200" b="1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b="1" spc="-5" dirty="0">
                <a:solidFill>
                  <a:srgbClr val="073D86"/>
                </a:solidFill>
                <a:latin typeface="Candara"/>
                <a:cs typeface="Candara"/>
              </a:rPr>
              <a:t>с</a:t>
            </a:r>
            <a:r>
              <a:rPr sz="2200" b="1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b="1" spc="-5" dirty="0">
                <a:solidFill>
                  <a:srgbClr val="073D86"/>
                </a:solidFill>
                <a:latin typeface="Candara"/>
                <a:cs typeface="Candara"/>
              </a:rPr>
              <a:t>детьми:</a:t>
            </a:r>
            <a:endParaRPr sz="2200">
              <a:latin typeface="Candara"/>
              <a:cs typeface="Candara"/>
            </a:endParaRPr>
          </a:p>
          <a:p>
            <a:pPr marL="12700" marR="519430">
              <a:lnSpc>
                <a:spcPct val="80000"/>
              </a:lnSpc>
              <a:spcBef>
                <a:spcPts val="530"/>
              </a:spcBef>
            </a:pP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Тематическая,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музыкальная,</a:t>
            </a:r>
            <a:r>
              <a:rPr sz="22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образовательная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деятельность, </a:t>
            </a:r>
            <a:r>
              <a:rPr sz="2200" spc="-459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праздники,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утренники,</a:t>
            </a:r>
            <a:r>
              <a:rPr sz="2200" spc="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Candara"/>
                <a:cs typeface="Candara"/>
              </a:rPr>
              <a:t>викторины,</a:t>
            </a:r>
            <a:r>
              <a:rPr sz="2200" spc="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игры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и</a:t>
            </a:r>
            <a:r>
              <a:rPr sz="220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Candara"/>
                <a:cs typeface="Candara"/>
              </a:rPr>
              <a:t>т д.</a:t>
            </a:r>
            <a:endParaRPr sz="22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670" y="228600"/>
            <a:ext cx="8723630" cy="1815464"/>
            <a:chOff x="211670" y="228600"/>
            <a:chExt cx="8723630" cy="18154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" y="228600"/>
              <a:ext cx="8695944" cy="1426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486" y="859281"/>
              <a:ext cx="2876550" cy="714375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422" y="0"/>
                  </a:moveTo>
                  <a:lnTo>
                    <a:pt x="2869945" y="0"/>
                  </a:lnTo>
                  <a:lnTo>
                    <a:pt x="2748788" y="20065"/>
                  </a:lnTo>
                  <a:lnTo>
                    <a:pt x="2625470" y="42290"/>
                  </a:lnTo>
                  <a:lnTo>
                    <a:pt x="2370455" y="91439"/>
                  </a:lnTo>
                  <a:lnTo>
                    <a:pt x="2102485" y="149478"/>
                  </a:lnTo>
                  <a:lnTo>
                    <a:pt x="1821941" y="216407"/>
                  </a:lnTo>
                  <a:lnTo>
                    <a:pt x="1564639" y="281050"/>
                  </a:lnTo>
                  <a:lnTo>
                    <a:pt x="841883" y="443991"/>
                  </a:lnTo>
                  <a:lnTo>
                    <a:pt x="620775" y="488568"/>
                  </a:lnTo>
                  <a:lnTo>
                    <a:pt x="199771" y="566673"/>
                  </a:lnTo>
                  <a:lnTo>
                    <a:pt x="0" y="600201"/>
                  </a:lnTo>
                  <a:lnTo>
                    <a:pt x="138175" y="620267"/>
                  </a:lnTo>
                  <a:lnTo>
                    <a:pt x="270001" y="638047"/>
                  </a:lnTo>
                  <a:lnTo>
                    <a:pt x="397510" y="653668"/>
                  </a:lnTo>
                  <a:lnTo>
                    <a:pt x="644143" y="680465"/>
                  </a:lnTo>
                  <a:lnTo>
                    <a:pt x="873760" y="698372"/>
                  </a:lnTo>
                  <a:lnTo>
                    <a:pt x="984249" y="705103"/>
                  </a:lnTo>
                  <a:lnTo>
                    <a:pt x="1092708" y="709548"/>
                  </a:lnTo>
                  <a:lnTo>
                    <a:pt x="1296796" y="713993"/>
                  </a:lnTo>
                  <a:lnTo>
                    <a:pt x="1394587" y="713993"/>
                  </a:lnTo>
                  <a:lnTo>
                    <a:pt x="1583816" y="709548"/>
                  </a:lnTo>
                  <a:lnTo>
                    <a:pt x="1673097" y="705103"/>
                  </a:lnTo>
                  <a:lnTo>
                    <a:pt x="1843150" y="691641"/>
                  </a:lnTo>
                  <a:lnTo>
                    <a:pt x="1926082" y="682751"/>
                  </a:lnTo>
                  <a:lnTo>
                    <a:pt x="2083435" y="660400"/>
                  </a:lnTo>
                  <a:lnTo>
                    <a:pt x="2232152" y="633602"/>
                  </a:lnTo>
                  <a:lnTo>
                    <a:pt x="2372487" y="602360"/>
                  </a:lnTo>
                  <a:lnTo>
                    <a:pt x="2440559" y="584580"/>
                  </a:lnTo>
                  <a:lnTo>
                    <a:pt x="2506471" y="566673"/>
                  </a:lnTo>
                  <a:lnTo>
                    <a:pt x="2633980" y="526541"/>
                  </a:lnTo>
                  <a:lnTo>
                    <a:pt x="2755138" y="481964"/>
                  </a:lnTo>
                  <a:lnTo>
                    <a:pt x="2872105" y="435101"/>
                  </a:lnTo>
                  <a:lnTo>
                    <a:pt x="2876422" y="432815"/>
                  </a:lnTo>
                  <a:lnTo>
                    <a:pt x="287642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374" y="730884"/>
              <a:ext cx="5544820" cy="850265"/>
            </a:xfrm>
            <a:custGeom>
              <a:avLst/>
              <a:gdLst/>
              <a:ahLst/>
              <a:cxnLst/>
              <a:rect l="l" t="t" r="r" b="b"/>
              <a:pathLst>
                <a:path w="5544820" h="850265">
                  <a:moveTo>
                    <a:pt x="852424" y="0"/>
                  </a:moveTo>
                  <a:lnTo>
                    <a:pt x="684529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351"/>
                  </a:lnTo>
                  <a:lnTo>
                    <a:pt x="116839" y="35687"/>
                  </a:lnTo>
                  <a:lnTo>
                    <a:pt x="0" y="53593"/>
                  </a:lnTo>
                  <a:lnTo>
                    <a:pt x="333756" y="96012"/>
                  </a:lnTo>
                  <a:lnTo>
                    <a:pt x="693038" y="156210"/>
                  </a:lnTo>
                  <a:lnTo>
                    <a:pt x="1077849" y="234314"/>
                  </a:lnTo>
                  <a:lnTo>
                    <a:pt x="1281938" y="279018"/>
                  </a:lnTo>
                  <a:lnTo>
                    <a:pt x="1866519" y="421766"/>
                  </a:lnTo>
                  <a:lnTo>
                    <a:pt x="2559558" y="575690"/>
                  </a:lnTo>
                  <a:lnTo>
                    <a:pt x="2723261" y="606932"/>
                  </a:lnTo>
                  <a:lnTo>
                    <a:pt x="2878454" y="638175"/>
                  </a:lnTo>
                  <a:lnTo>
                    <a:pt x="3031616" y="667257"/>
                  </a:lnTo>
                  <a:lnTo>
                    <a:pt x="3324987" y="716279"/>
                  </a:lnTo>
                  <a:lnTo>
                    <a:pt x="3465322" y="738631"/>
                  </a:lnTo>
                  <a:lnTo>
                    <a:pt x="3733165" y="774318"/>
                  </a:lnTo>
                  <a:lnTo>
                    <a:pt x="3986149" y="805561"/>
                  </a:lnTo>
                  <a:lnTo>
                    <a:pt x="4107306" y="816737"/>
                  </a:lnTo>
                  <a:lnTo>
                    <a:pt x="4336923" y="834516"/>
                  </a:lnTo>
                  <a:lnTo>
                    <a:pt x="4447413" y="841248"/>
                  </a:lnTo>
                  <a:lnTo>
                    <a:pt x="4660010" y="850138"/>
                  </a:lnTo>
                  <a:lnTo>
                    <a:pt x="4857750" y="850138"/>
                  </a:lnTo>
                  <a:lnTo>
                    <a:pt x="5044821" y="845692"/>
                  </a:lnTo>
                  <a:lnTo>
                    <a:pt x="5134102" y="841248"/>
                  </a:lnTo>
                  <a:lnTo>
                    <a:pt x="5221351" y="834516"/>
                  </a:lnTo>
                  <a:lnTo>
                    <a:pt x="5467984" y="807719"/>
                  </a:lnTo>
                  <a:lnTo>
                    <a:pt x="5544439" y="796670"/>
                  </a:lnTo>
                  <a:lnTo>
                    <a:pt x="5297805" y="765428"/>
                  </a:lnTo>
                  <a:lnTo>
                    <a:pt x="5036311" y="727455"/>
                  </a:lnTo>
                  <a:lnTo>
                    <a:pt x="4468749" y="629285"/>
                  </a:lnTo>
                  <a:lnTo>
                    <a:pt x="4160520" y="566801"/>
                  </a:lnTo>
                  <a:lnTo>
                    <a:pt x="3835146" y="497586"/>
                  </a:lnTo>
                  <a:lnTo>
                    <a:pt x="2850896" y="263398"/>
                  </a:lnTo>
                  <a:lnTo>
                    <a:pt x="2583053" y="205359"/>
                  </a:lnTo>
                  <a:lnTo>
                    <a:pt x="2327910" y="156210"/>
                  </a:lnTo>
                  <a:lnTo>
                    <a:pt x="2204592" y="133857"/>
                  </a:lnTo>
                  <a:lnTo>
                    <a:pt x="2083435" y="113791"/>
                  </a:lnTo>
                  <a:lnTo>
                    <a:pt x="1966467" y="96012"/>
                  </a:lnTo>
                  <a:lnTo>
                    <a:pt x="1628394" y="51307"/>
                  </a:lnTo>
                  <a:lnTo>
                    <a:pt x="1417954" y="31241"/>
                  </a:lnTo>
                  <a:lnTo>
                    <a:pt x="1220215" y="15620"/>
                  </a:lnTo>
                  <a:lnTo>
                    <a:pt x="1030986" y="4444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8671" y="729869"/>
              <a:ext cx="6089015" cy="788035"/>
            </a:xfrm>
            <a:custGeom>
              <a:avLst/>
              <a:gdLst/>
              <a:ahLst/>
              <a:cxnLst/>
              <a:rect l="l" t="t" r="r" b="b"/>
              <a:pathLst>
                <a:path w="6089015" h="788035">
                  <a:moveTo>
                    <a:pt x="0" y="91439"/>
                  </a:moveTo>
                  <a:lnTo>
                    <a:pt x="19177" y="86994"/>
                  </a:lnTo>
                  <a:lnTo>
                    <a:pt x="76581" y="75818"/>
                  </a:lnTo>
                  <a:lnTo>
                    <a:pt x="174371" y="60197"/>
                  </a:lnTo>
                  <a:lnTo>
                    <a:pt x="238125" y="51307"/>
                  </a:lnTo>
                  <a:lnTo>
                    <a:pt x="312547" y="42290"/>
                  </a:lnTo>
                  <a:lnTo>
                    <a:pt x="395478" y="35686"/>
                  </a:lnTo>
                  <a:lnTo>
                    <a:pt x="491108" y="28955"/>
                  </a:lnTo>
                  <a:lnTo>
                    <a:pt x="595376" y="22225"/>
                  </a:lnTo>
                  <a:lnTo>
                    <a:pt x="712216" y="17779"/>
                  </a:lnTo>
                  <a:lnTo>
                    <a:pt x="839851" y="15620"/>
                  </a:lnTo>
                  <a:lnTo>
                    <a:pt x="978027" y="13334"/>
                  </a:lnTo>
                  <a:lnTo>
                    <a:pt x="1126870" y="15620"/>
                  </a:lnTo>
                  <a:lnTo>
                    <a:pt x="1286256" y="20065"/>
                  </a:lnTo>
                  <a:lnTo>
                    <a:pt x="1458468" y="28955"/>
                  </a:lnTo>
                  <a:lnTo>
                    <a:pt x="1641348" y="40131"/>
                  </a:lnTo>
                  <a:lnTo>
                    <a:pt x="1834769" y="57911"/>
                  </a:lnTo>
                  <a:lnTo>
                    <a:pt x="2041017" y="77977"/>
                  </a:lnTo>
                  <a:lnTo>
                    <a:pt x="2259965" y="102615"/>
                  </a:lnTo>
                  <a:lnTo>
                    <a:pt x="2489581" y="131571"/>
                  </a:lnTo>
                  <a:lnTo>
                    <a:pt x="2731897" y="167258"/>
                  </a:lnTo>
                  <a:lnTo>
                    <a:pt x="2984881" y="207517"/>
                  </a:lnTo>
                  <a:lnTo>
                    <a:pt x="3250692" y="254253"/>
                  </a:lnTo>
                  <a:lnTo>
                    <a:pt x="3529203" y="310133"/>
                  </a:lnTo>
                  <a:lnTo>
                    <a:pt x="3820413" y="370331"/>
                  </a:lnTo>
                  <a:lnTo>
                    <a:pt x="4124452" y="437260"/>
                  </a:lnTo>
                  <a:lnTo>
                    <a:pt x="4441189" y="513206"/>
                  </a:lnTo>
                  <a:lnTo>
                    <a:pt x="4770755" y="595756"/>
                  </a:lnTo>
                  <a:lnTo>
                    <a:pt x="5113020" y="687196"/>
                  </a:lnTo>
                  <a:lnTo>
                    <a:pt x="5467984" y="787653"/>
                  </a:lnTo>
                </a:path>
                <a:path w="6089015" h="788035">
                  <a:moveTo>
                    <a:pt x="2780792" y="651509"/>
                  </a:moveTo>
                  <a:lnTo>
                    <a:pt x="2876423" y="624713"/>
                  </a:lnTo>
                  <a:lnTo>
                    <a:pt x="3138043" y="555497"/>
                  </a:lnTo>
                  <a:lnTo>
                    <a:pt x="3318637" y="508634"/>
                  </a:lnTo>
                  <a:lnTo>
                    <a:pt x="3527044" y="457326"/>
                  </a:lnTo>
                  <a:lnTo>
                    <a:pt x="3758819" y="401573"/>
                  </a:lnTo>
                  <a:lnTo>
                    <a:pt x="4007484" y="341375"/>
                  </a:lnTo>
                  <a:lnTo>
                    <a:pt x="4271136" y="283336"/>
                  </a:lnTo>
                  <a:lnTo>
                    <a:pt x="4541138" y="225297"/>
                  </a:lnTo>
                  <a:lnTo>
                    <a:pt x="4817490" y="171703"/>
                  </a:lnTo>
                  <a:lnTo>
                    <a:pt x="5091683" y="120395"/>
                  </a:lnTo>
                  <a:lnTo>
                    <a:pt x="5227828" y="98170"/>
                  </a:lnTo>
                  <a:lnTo>
                    <a:pt x="5359654" y="75818"/>
                  </a:lnTo>
                  <a:lnTo>
                    <a:pt x="5491480" y="57911"/>
                  </a:lnTo>
                  <a:lnTo>
                    <a:pt x="5618987" y="40131"/>
                  </a:lnTo>
                  <a:lnTo>
                    <a:pt x="5744463" y="26669"/>
                  </a:lnTo>
                  <a:lnTo>
                    <a:pt x="5863462" y="15620"/>
                  </a:lnTo>
                  <a:lnTo>
                    <a:pt x="5978271" y="6603"/>
                  </a:lnTo>
                  <a:lnTo>
                    <a:pt x="608876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670" y="714248"/>
              <a:ext cx="8723630" cy="1330325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42" y="0"/>
                  </a:moveTo>
                  <a:lnTo>
                    <a:pt x="1402753" y="0"/>
                  </a:lnTo>
                  <a:lnTo>
                    <a:pt x="1258100" y="4444"/>
                  </a:lnTo>
                  <a:lnTo>
                    <a:pt x="1121829" y="11049"/>
                  </a:lnTo>
                  <a:lnTo>
                    <a:pt x="874890" y="33400"/>
                  </a:lnTo>
                  <a:lnTo>
                    <a:pt x="762063" y="49022"/>
                  </a:lnTo>
                  <a:lnTo>
                    <a:pt x="659891" y="64642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56" y="120396"/>
                  </a:lnTo>
                  <a:lnTo>
                    <a:pt x="327812" y="140462"/>
                  </a:lnTo>
                  <a:lnTo>
                    <a:pt x="206476" y="178435"/>
                  </a:lnTo>
                  <a:lnTo>
                    <a:pt x="157518" y="196341"/>
                  </a:lnTo>
                  <a:lnTo>
                    <a:pt x="51079" y="240918"/>
                  </a:lnTo>
                  <a:lnTo>
                    <a:pt x="0" y="267715"/>
                  </a:lnTo>
                  <a:lnTo>
                    <a:pt x="0" y="1329816"/>
                  </a:lnTo>
                  <a:lnTo>
                    <a:pt x="8719096" y="1329816"/>
                  </a:lnTo>
                  <a:lnTo>
                    <a:pt x="8723414" y="1323086"/>
                  </a:lnTo>
                  <a:lnTo>
                    <a:pt x="8723414" y="850138"/>
                  </a:lnTo>
                  <a:lnTo>
                    <a:pt x="7182142" y="850138"/>
                  </a:lnTo>
                  <a:lnTo>
                    <a:pt x="7043839" y="847851"/>
                  </a:lnTo>
                  <a:lnTo>
                    <a:pt x="6899059" y="843406"/>
                  </a:lnTo>
                  <a:lnTo>
                    <a:pt x="6750088" y="836676"/>
                  </a:lnTo>
                  <a:lnTo>
                    <a:pt x="6594640" y="825500"/>
                  </a:lnTo>
                  <a:lnTo>
                    <a:pt x="6260503" y="792099"/>
                  </a:lnTo>
                  <a:lnTo>
                    <a:pt x="5900712" y="745236"/>
                  </a:lnTo>
                  <a:lnTo>
                    <a:pt x="5709196" y="716152"/>
                  </a:lnTo>
                  <a:lnTo>
                    <a:pt x="5509044" y="682751"/>
                  </a:lnTo>
                  <a:lnTo>
                    <a:pt x="5302542" y="644778"/>
                  </a:lnTo>
                  <a:lnTo>
                    <a:pt x="4861979" y="557784"/>
                  </a:lnTo>
                  <a:lnTo>
                    <a:pt x="4387253" y="452881"/>
                  </a:lnTo>
                  <a:lnTo>
                    <a:pt x="4136047" y="394842"/>
                  </a:lnTo>
                  <a:lnTo>
                    <a:pt x="3614458" y="267715"/>
                  </a:lnTo>
                  <a:lnTo>
                    <a:pt x="3122841" y="165100"/>
                  </a:lnTo>
                  <a:lnTo>
                    <a:pt x="2892844" y="124840"/>
                  </a:lnTo>
                  <a:lnTo>
                    <a:pt x="2673642" y="91439"/>
                  </a:lnTo>
                  <a:lnTo>
                    <a:pt x="2462949" y="62356"/>
                  </a:lnTo>
                  <a:lnTo>
                    <a:pt x="2262797" y="40131"/>
                  </a:lnTo>
                  <a:lnTo>
                    <a:pt x="2073313" y="22225"/>
                  </a:lnTo>
                  <a:lnTo>
                    <a:pt x="1719999" y="2159"/>
                  </a:lnTo>
                  <a:lnTo>
                    <a:pt x="1556042" y="0"/>
                  </a:lnTo>
                  <a:close/>
                </a:path>
                <a:path w="8723630" h="1330325">
                  <a:moveTo>
                    <a:pt x="8723414" y="568960"/>
                  </a:moveTo>
                  <a:lnTo>
                    <a:pt x="8638197" y="604647"/>
                  </a:lnTo>
                  <a:lnTo>
                    <a:pt x="8557298" y="635888"/>
                  </a:lnTo>
                  <a:lnTo>
                    <a:pt x="8472208" y="664844"/>
                  </a:lnTo>
                  <a:lnTo>
                    <a:pt x="8295551" y="718438"/>
                  </a:lnTo>
                  <a:lnTo>
                    <a:pt x="8201825" y="742950"/>
                  </a:lnTo>
                  <a:lnTo>
                    <a:pt x="8005991" y="783081"/>
                  </a:lnTo>
                  <a:lnTo>
                    <a:pt x="7901724" y="800988"/>
                  </a:lnTo>
                  <a:lnTo>
                    <a:pt x="7680363" y="827786"/>
                  </a:lnTo>
                  <a:lnTo>
                    <a:pt x="7441857" y="845565"/>
                  </a:lnTo>
                  <a:lnTo>
                    <a:pt x="7314222" y="850138"/>
                  </a:lnTo>
                  <a:lnTo>
                    <a:pt x="8723414" y="850138"/>
                  </a:lnTo>
                  <a:lnTo>
                    <a:pt x="8723414" y="568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4370" y="1640839"/>
            <a:ext cx="7085330" cy="29521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073D86"/>
                </a:solidFill>
                <a:latin typeface="Candara"/>
                <a:cs typeface="Candara"/>
              </a:rPr>
              <a:t>Формы</a:t>
            </a:r>
            <a:r>
              <a:rPr sz="2400" b="1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73D86"/>
                </a:solidFill>
                <a:latin typeface="Candara"/>
                <a:cs typeface="Candara"/>
              </a:rPr>
              <a:t>работы</a:t>
            </a:r>
            <a:r>
              <a:rPr sz="2400" b="1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73D86"/>
                </a:solidFill>
                <a:latin typeface="Candara"/>
                <a:cs typeface="Candara"/>
              </a:rPr>
              <a:t>с</a:t>
            </a:r>
            <a:r>
              <a:rPr sz="2400" b="1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b="1" spc="-5" dirty="0">
                <a:solidFill>
                  <a:srgbClr val="073D86"/>
                </a:solidFill>
                <a:latin typeface="Candara"/>
                <a:cs typeface="Candara"/>
              </a:rPr>
              <a:t>родителями:</a:t>
            </a:r>
            <a:endParaRPr sz="2400">
              <a:latin typeface="Candara"/>
              <a:cs typeface="Candara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Собрания, консультации,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праздники,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музыкально- </a:t>
            </a:r>
            <a:r>
              <a:rPr sz="2400" spc="-50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театрализованные</a:t>
            </a:r>
            <a:r>
              <a:rPr sz="2400" spc="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гостинные.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-10" dirty="0">
                <a:solidFill>
                  <a:srgbClr val="073D86"/>
                </a:solidFill>
                <a:latin typeface="Candara"/>
                <a:cs typeface="Candara"/>
              </a:rPr>
              <a:t>Участники </a:t>
            </a:r>
            <a:r>
              <a:rPr sz="2400" b="1" spc="-5" dirty="0">
                <a:solidFill>
                  <a:srgbClr val="073D86"/>
                </a:solidFill>
                <a:latin typeface="Candara"/>
                <a:cs typeface="Candara"/>
              </a:rPr>
              <a:t>проекта:</a:t>
            </a:r>
            <a:endParaRPr sz="24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дети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разных групп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от 4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до</a:t>
            </a:r>
            <a:r>
              <a:rPr sz="24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7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лет,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музыкальный</a:t>
            </a:r>
            <a:endParaRPr sz="2400">
              <a:latin typeface="Candara"/>
              <a:cs typeface="Candara"/>
            </a:endParaRPr>
          </a:p>
          <a:p>
            <a:pPr marL="287020">
              <a:lnSpc>
                <a:spcPct val="100000"/>
              </a:lnSpc>
            </a:pP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руководитель,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родители,</a:t>
            </a:r>
            <a:r>
              <a:rPr sz="2400" spc="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воспитатели,</a:t>
            </a:r>
            <a:r>
              <a:rPr sz="2400" spc="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логопеды.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solidFill>
                  <a:srgbClr val="073D86"/>
                </a:solidFill>
                <a:latin typeface="Candara"/>
                <a:cs typeface="Candara"/>
              </a:rPr>
              <a:t>Продолжительность:</a:t>
            </a:r>
            <a:r>
              <a:rPr sz="2400" b="1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долгосрочный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1 год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680" y="1930984"/>
            <a:ext cx="5105400" cy="2038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1</a:t>
            </a:r>
            <a:r>
              <a:rPr spc="-40" dirty="0"/>
              <a:t> </a:t>
            </a:r>
            <a:r>
              <a:rPr spc="-5" dirty="0"/>
              <a:t>этап</a:t>
            </a:r>
          </a:p>
          <a:p>
            <a:pPr marL="12065" marR="5080" indent="3175" algn="ctr">
              <a:lnSpc>
                <a:spcPct val="100000"/>
              </a:lnSpc>
            </a:pPr>
            <a:r>
              <a:rPr dirty="0"/>
              <a:t>Сентябрь: </a:t>
            </a:r>
            <a:r>
              <a:rPr spc="5" dirty="0"/>
              <a:t> </a:t>
            </a:r>
            <a:r>
              <a:rPr spc="-5" dirty="0"/>
              <a:t>(подготов</a:t>
            </a:r>
            <a:r>
              <a:rPr spc="-15" dirty="0"/>
              <a:t>и</a:t>
            </a:r>
            <a:r>
              <a:rPr dirty="0"/>
              <a:t>тельны</a:t>
            </a:r>
            <a:r>
              <a:rPr spc="10" dirty="0"/>
              <a:t>й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0200" y="1981200"/>
            <a:ext cx="4975860" cy="22205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«Что</a:t>
            </a:r>
            <a:r>
              <a:rPr sz="2400" spc="-2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такое</a:t>
            </a:r>
            <a:r>
              <a:rPr sz="24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театр»,</a:t>
            </a:r>
            <a:endParaRPr sz="2400" dirty="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«Правила</a:t>
            </a:r>
            <a:r>
              <a:rPr sz="24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поведения</a:t>
            </a:r>
            <a:r>
              <a:rPr sz="24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в</a:t>
            </a:r>
            <a:r>
              <a:rPr sz="2400" spc="-1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театре»,</a:t>
            </a:r>
            <a:endParaRPr sz="2400" dirty="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«Театральная</a:t>
            </a:r>
            <a:r>
              <a:rPr sz="2400" spc="-2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азбука»,</a:t>
            </a:r>
            <a:endParaRPr sz="2400" dirty="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«Повторение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 видов</a:t>
            </a:r>
            <a:r>
              <a:rPr sz="2400" spc="-1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театров»,</a:t>
            </a:r>
            <a:endParaRPr sz="2400" dirty="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«Отгадывание</a:t>
            </a:r>
            <a:r>
              <a:rPr sz="2400" spc="-3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73D86"/>
                </a:solidFill>
                <a:latin typeface="Candara"/>
                <a:cs typeface="Candara"/>
              </a:rPr>
              <a:t>сказочных</a:t>
            </a:r>
            <a:r>
              <a:rPr sz="24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Candara"/>
                <a:cs typeface="Candara"/>
              </a:rPr>
              <a:t>загадок».</a:t>
            </a:r>
            <a:endParaRPr sz="24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242" rIns="0" bIns="0" rtlCol="0">
            <a:spAutoFit/>
          </a:bodyPr>
          <a:lstStyle/>
          <a:p>
            <a:pPr marL="1371600" marR="5080" indent="-90106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1. Были проведены </a:t>
            </a:r>
            <a:r>
              <a:rPr dirty="0"/>
              <a:t>беседы и </a:t>
            </a:r>
            <a:r>
              <a:rPr spc="-940" dirty="0"/>
              <a:t> </a:t>
            </a:r>
            <a:r>
              <a:rPr spc="-5" dirty="0"/>
              <a:t>викторины </a:t>
            </a:r>
            <a:r>
              <a:rPr dirty="0"/>
              <a:t>с</a:t>
            </a:r>
            <a:r>
              <a:rPr spc="-20" dirty="0"/>
              <a:t> </a:t>
            </a:r>
            <a:r>
              <a:rPr spc="-5" dirty="0"/>
              <a:t>детьми: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00200" y="4724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2.Повторили знание видов  театров в детском саду.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4545" y="580389"/>
            <a:ext cx="34588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FFFFFF"/>
                </a:solidFill>
                <a:latin typeface="Candara"/>
                <a:cs typeface="Candara"/>
              </a:rPr>
              <a:t>«Театр</a:t>
            </a:r>
            <a:r>
              <a:rPr b="0" spc="-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b="0" dirty="0">
                <a:solidFill>
                  <a:srgbClr val="FFFFFF"/>
                </a:solidFill>
                <a:latin typeface="Candara"/>
                <a:cs typeface="Candara"/>
              </a:rPr>
              <a:t>кукол»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1628800"/>
            <a:ext cx="3714750" cy="4953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7" y="1628800"/>
            <a:ext cx="371475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739" y="1556791"/>
            <a:ext cx="3714750" cy="4953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3960" y="580389"/>
            <a:ext cx="51974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FFFFFF"/>
                </a:solidFill>
                <a:latin typeface="Candara"/>
                <a:cs typeface="Candara"/>
              </a:rPr>
              <a:t>«Плоскостной</a:t>
            </a:r>
            <a:r>
              <a:rPr b="0" spc="-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b="0" spc="-5" dirty="0">
                <a:solidFill>
                  <a:srgbClr val="FFFFFF"/>
                </a:solidFill>
                <a:latin typeface="Candara"/>
                <a:cs typeface="Candara"/>
              </a:rPr>
              <a:t>театр»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1331</Words>
  <Application>Microsoft Office PowerPoint</Application>
  <PresentationFormat>Экран (4:3)</PresentationFormat>
  <Paragraphs>182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Wingdings</vt:lpstr>
      <vt:lpstr>Candara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этап Сентябрь:  (подготовительный)</vt:lpstr>
      <vt:lpstr>1. Были проведены беседы и  викторины с детьми:</vt:lpstr>
      <vt:lpstr>«Театр кукол»</vt:lpstr>
      <vt:lpstr>«Плоскостной театр»</vt:lpstr>
      <vt:lpstr>«Театр масок»</vt:lpstr>
      <vt:lpstr>«Театр за ширмой»</vt:lpstr>
      <vt:lpstr>«Деревянный театр»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Детям средней группы был показан  спектакль по мотивам сказки В.Сутеева «Мешок с яблоками»</vt:lpstr>
      <vt:lpstr>Дети пели песни зайчику, чтобы ему не  было грустно, танцевали танец листочков лисичке, чтобы она не была такая сердитая.</vt:lpstr>
      <vt:lpstr>Растеряшка Мишка уговорил детей помочь  собрать потерянные шишки, а ёжику наши  дети помогали развешивать грибы для  сушки.</vt:lpstr>
      <vt:lpstr>Вечер получился очень тёплый,  весёлый и душевный. И конечно больше всего понравились дары от  волшебницы осени.</vt:lpstr>
      <vt:lpstr>1. Была проведена  литературная викторина:</vt:lpstr>
      <vt:lpstr>Литературная викторина:</vt:lpstr>
      <vt:lpstr>Презентация PowerPoint</vt:lpstr>
      <vt:lpstr>3-й конкурс «Исправь ошибку»</vt:lpstr>
      <vt:lpstr>Планируемые мероприятия  4-го этапа:</vt:lpstr>
      <vt:lpstr>5 этап Май: (заключительный).</vt:lpstr>
      <vt:lpstr>Результаты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«Театр для всех»</dc:title>
  <dc:creator>123</dc:creator>
  <cp:lastModifiedBy>smolyakova</cp:lastModifiedBy>
  <cp:revision>2</cp:revision>
  <dcterms:created xsi:type="dcterms:W3CDTF">2021-05-22T01:40:48Z</dcterms:created>
  <dcterms:modified xsi:type="dcterms:W3CDTF">2021-05-28T09:42:05Z</dcterms:modified>
</cp:coreProperties>
</file>