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5" r:id="rId5"/>
    <p:sldId id="263" r:id="rId6"/>
    <p:sldId id="276" r:id="rId7"/>
    <p:sldId id="270" r:id="rId8"/>
    <p:sldId id="271" r:id="rId9"/>
    <p:sldId id="272" r:id="rId10"/>
    <p:sldId id="265" r:id="rId11"/>
    <p:sldId id="262" r:id="rId12"/>
    <p:sldId id="261" r:id="rId13"/>
    <p:sldId id="269" r:id="rId14"/>
    <p:sldId id="277" r:id="rId15"/>
    <p:sldId id="268" r:id="rId16"/>
    <p:sldId id="260" r:id="rId17"/>
    <p:sldId id="267" r:id="rId18"/>
    <p:sldId id="26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а Лебедева" initials="АЛ" lastIdx="1" clrIdx="0">
    <p:extLst>
      <p:ext uri="{19B8F6BF-5375-455C-9EA6-DF929625EA0E}">
        <p15:presenceInfo xmlns:p15="http://schemas.microsoft.com/office/powerpoint/2012/main" userId="b2ef51665d93a6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2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Лебедева" userId="b2ef51665d93a673" providerId="LiveId" clId="{308EB5DC-46ED-4851-8131-4762296F97C3}"/>
    <pc:docChg chg="undo custSel addSld delSld modSld sldOrd modShowInfo">
      <pc:chgData name="Александра Лебедева" userId="b2ef51665d93a673" providerId="LiveId" clId="{308EB5DC-46ED-4851-8131-4762296F97C3}" dt="2022-01-25T11:23:19.221" v="1145" actId="20577"/>
      <pc:docMkLst>
        <pc:docMk/>
      </pc:docMkLst>
      <pc:sldChg chg="modSp mod ord modTransition">
        <pc:chgData name="Александра Лебедева" userId="b2ef51665d93a673" providerId="LiveId" clId="{308EB5DC-46ED-4851-8131-4762296F97C3}" dt="2022-01-25T11:13:14.617" v="1137"/>
        <pc:sldMkLst>
          <pc:docMk/>
          <pc:sldMk cId="2089387040" sldId="259"/>
        </pc:sldMkLst>
        <pc:spChg chg="mod">
          <ac:chgData name="Александра Лебедева" userId="b2ef51665d93a673" providerId="LiveId" clId="{308EB5DC-46ED-4851-8131-4762296F97C3}" dt="2022-01-19T07:13:26.360" v="123" actId="20577"/>
          <ac:spMkLst>
            <pc:docMk/>
            <pc:sldMk cId="2089387040" sldId="259"/>
            <ac:spMk id="3" creationId="{E354397F-BAE7-49D0-B461-D103957D76F6}"/>
          </ac:spMkLst>
        </pc:spChg>
        <pc:graphicFrameChg chg="modGraphic">
          <ac:chgData name="Александра Лебедева" userId="b2ef51665d93a673" providerId="LiveId" clId="{308EB5DC-46ED-4851-8131-4762296F97C3}" dt="2022-01-25T10:44:31.674" v="975" actId="20577"/>
          <ac:graphicFrameMkLst>
            <pc:docMk/>
            <pc:sldMk cId="2089387040" sldId="259"/>
            <ac:graphicFrameMk id="5" creationId="{ADF91382-7BC5-45EB-AD41-1DE1E121F55F}"/>
          </ac:graphicFrameMkLst>
        </pc:graphicFrameChg>
      </pc:sldChg>
      <pc:sldChg chg="modSp mod">
        <pc:chgData name="Александра Лебедева" userId="b2ef51665d93a673" providerId="LiveId" clId="{308EB5DC-46ED-4851-8131-4762296F97C3}" dt="2022-01-25T11:06:00.498" v="1064" actId="1076"/>
        <pc:sldMkLst>
          <pc:docMk/>
          <pc:sldMk cId="4265721642" sldId="260"/>
        </pc:sldMkLst>
        <pc:spChg chg="mod">
          <ac:chgData name="Александра Лебедева" userId="b2ef51665d93a673" providerId="LiveId" clId="{308EB5DC-46ED-4851-8131-4762296F97C3}" dt="2022-01-25T11:05:45.714" v="1061" actId="14100"/>
          <ac:spMkLst>
            <pc:docMk/>
            <pc:sldMk cId="4265721642" sldId="260"/>
            <ac:spMk id="3" creationId="{0BE0F86D-5B69-498D-8146-C171CCF0E573}"/>
          </ac:spMkLst>
        </pc:spChg>
        <pc:picChg chg="mod">
          <ac:chgData name="Александра Лебедева" userId="b2ef51665d93a673" providerId="LiveId" clId="{308EB5DC-46ED-4851-8131-4762296F97C3}" dt="2022-01-25T11:06:00.498" v="1064" actId="1076"/>
          <ac:picMkLst>
            <pc:docMk/>
            <pc:sldMk cId="4265721642" sldId="260"/>
            <ac:picMk id="5" creationId="{EEC12882-CFD3-4877-94E8-7162E773ACCA}"/>
          </ac:picMkLst>
        </pc:picChg>
      </pc:sldChg>
      <pc:sldChg chg="modSp mod ord">
        <pc:chgData name="Александра Лебедева" userId="b2ef51665d93a673" providerId="LiveId" clId="{308EB5DC-46ED-4851-8131-4762296F97C3}" dt="2022-01-25T11:06:45.279" v="1075" actId="1076"/>
        <pc:sldMkLst>
          <pc:docMk/>
          <pc:sldMk cId="1635526666" sldId="261"/>
        </pc:sldMkLst>
        <pc:spChg chg="mod">
          <ac:chgData name="Александра Лебедева" userId="b2ef51665d93a673" providerId="LiveId" clId="{308EB5DC-46ED-4851-8131-4762296F97C3}" dt="2022-01-13T12:00:01.328" v="15" actId="20577"/>
          <ac:spMkLst>
            <pc:docMk/>
            <pc:sldMk cId="1635526666" sldId="261"/>
            <ac:spMk id="2" creationId="{AEAEFDEE-6788-48C0-9104-7020A2E3A734}"/>
          </ac:spMkLst>
        </pc:spChg>
        <pc:spChg chg="mod">
          <ac:chgData name="Александра Лебедева" userId="b2ef51665d93a673" providerId="LiveId" clId="{308EB5DC-46ED-4851-8131-4762296F97C3}" dt="2022-01-25T11:06:37.549" v="1072" actId="27636"/>
          <ac:spMkLst>
            <pc:docMk/>
            <pc:sldMk cId="1635526666" sldId="261"/>
            <ac:spMk id="3" creationId="{B9EC2EC9-DD95-4C5F-BE36-B29F9A69DAFC}"/>
          </ac:spMkLst>
        </pc:spChg>
        <pc:picChg chg="mod">
          <ac:chgData name="Александра Лебедева" userId="b2ef51665d93a673" providerId="LiveId" clId="{308EB5DC-46ED-4851-8131-4762296F97C3}" dt="2022-01-25T11:06:45.279" v="1075" actId="1076"/>
          <ac:picMkLst>
            <pc:docMk/>
            <pc:sldMk cId="1635526666" sldId="261"/>
            <ac:picMk id="5" creationId="{6AC79D2F-7F1A-4BB3-B9BE-B1E0187A3E64}"/>
          </ac:picMkLst>
        </pc:picChg>
      </pc:sldChg>
      <pc:sldChg chg="modSp mod ord">
        <pc:chgData name="Александра Лебедева" userId="b2ef51665d93a673" providerId="LiveId" clId="{308EB5DC-46ED-4851-8131-4762296F97C3}" dt="2022-01-25T11:07:08.621" v="1081" actId="14100"/>
        <pc:sldMkLst>
          <pc:docMk/>
          <pc:sldMk cId="771472190" sldId="262"/>
        </pc:sldMkLst>
        <pc:spChg chg="mod">
          <ac:chgData name="Александра Лебедева" userId="b2ef51665d93a673" providerId="LiveId" clId="{308EB5DC-46ED-4851-8131-4762296F97C3}" dt="2022-01-25T11:07:02.557" v="1079" actId="20577"/>
          <ac:spMkLst>
            <pc:docMk/>
            <pc:sldMk cId="771472190" sldId="262"/>
            <ac:spMk id="3" creationId="{8A4CC098-2EB0-4E52-A9BC-FF35C465ECB7}"/>
          </ac:spMkLst>
        </pc:spChg>
        <pc:picChg chg="mod">
          <ac:chgData name="Александра Лебедева" userId="b2ef51665d93a673" providerId="LiveId" clId="{308EB5DC-46ED-4851-8131-4762296F97C3}" dt="2022-01-25T11:07:08.621" v="1081" actId="14100"/>
          <ac:picMkLst>
            <pc:docMk/>
            <pc:sldMk cId="771472190" sldId="262"/>
            <ac:picMk id="4" creationId="{0BF6BDAD-E673-434B-870F-11656CE79AD7}"/>
          </ac:picMkLst>
        </pc:picChg>
      </pc:sldChg>
      <pc:sldChg chg="modSp mod ord modAnim">
        <pc:chgData name="Александра Лебедева" userId="b2ef51665d93a673" providerId="LiveId" clId="{308EB5DC-46ED-4851-8131-4762296F97C3}" dt="2022-01-25T11:23:19.221" v="1145" actId="20577"/>
        <pc:sldMkLst>
          <pc:docMk/>
          <pc:sldMk cId="475871928" sldId="263"/>
        </pc:sldMkLst>
        <pc:spChg chg="mod">
          <ac:chgData name="Александра Лебедева" userId="b2ef51665d93a673" providerId="LiveId" clId="{308EB5DC-46ED-4851-8131-4762296F97C3}" dt="2022-01-25T11:23:19.221" v="1145" actId="20577"/>
          <ac:spMkLst>
            <pc:docMk/>
            <pc:sldMk cId="475871928" sldId="263"/>
            <ac:spMk id="3" creationId="{8A4CC098-2EB0-4E52-A9BC-FF35C465ECB7}"/>
          </ac:spMkLst>
        </pc:spChg>
        <pc:picChg chg="mod">
          <ac:chgData name="Александра Лебедева" userId="b2ef51665d93a673" providerId="LiveId" clId="{308EB5DC-46ED-4851-8131-4762296F97C3}" dt="2022-01-25T11:09:43.288" v="1135" actId="1076"/>
          <ac:picMkLst>
            <pc:docMk/>
            <pc:sldMk cId="475871928" sldId="263"/>
            <ac:picMk id="13" creationId="{959603E4-5276-4839-8CA6-98B8B713CD16}"/>
          </ac:picMkLst>
        </pc:picChg>
      </pc:sldChg>
      <pc:sldChg chg="modSp mod ord">
        <pc:chgData name="Александра Лебедева" userId="b2ef51665d93a673" providerId="LiveId" clId="{308EB5DC-46ED-4851-8131-4762296F97C3}" dt="2022-01-25T11:05:31.115" v="1058" actId="1076"/>
        <pc:sldMkLst>
          <pc:docMk/>
          <pc:sldMk cId="193701817" sldId="264"/>
        </pc:sldMkLst>
        <pc:spChg chg="mod">
          <ac:chgData name="Александра Лебедева" userId="b2ef51665d93a673" providerId="LiveId" clId="{308EB5DC-46ED-4851-8131-4762296F97C3}" dt="2022-01-25T11:05:10.554" v="1053" actId="27636"/>
          <ac:spMkLst>
            <pc:docMk/>
            <pc:sldMk cId="193701817" sldId="264"/>
            <ac:spMk id="3" creationId="{8A4CC098-2EB0-4E52-A9BC-FF35C465ECB7}"/>
          </ac:spMkLst>
        </pc:spChg>
        <pc:picChg chg="mod">
          <ac:chgData name="Александра Лебедева" userId="b2ef51665d93a673" providerId="LiveId" clId="{308EB5DC-46ED-4851-8131-4762296F97C3}" dt="2022-01-25T11:05:31.115" v="1058" actId="1076"/>
          <ac:picMkLst>
            <pc:docMk/>
            <pc:sldMk cId="193701817" sldId="264"/>
            <ac:picMk id="4" creationId="{8BE91479-3901-4EE6-9F67-83C51FBAF3EA}"/>
          </ac:picMkLst>
        </pc:picChg>
      </pc:sldChg>
      <pc:sldChg chg="modSp mod ord">
        <pc:chgData name="Александра Лебедева" userId="b2ef51665d93a673" providerId="LiveId" clId="{308EB5DC-46ED-4851-8131-4762296F97C3}" dt="2022-01-25T11:08:14.241" v="1086" actId="1076"/>
        <pc:sldMkLst>
          <pc:docMk/>
          <pc:sldMk cId="932417368" sldId="265"/>
        </pc:sldMkLst>
        <pc:spChg chg="mod">
          <ac:chgData name="Александра Лебедева" userId="b2ef51665d93a673" providerId="LiveId" clId="{308EB5DC-46ED-4851-8131-4762296F97C3}" dt="2022-01-25T11:07:16.667" v="1083" actId="20577"/>
          <ac:spMkLst>
            <pc:docMk/>
            <pc:sldMk cId="932417368" sldId="265"/>
            <ac:spMk id="3" creationId="{8A4CC098-2EB0-4E52-A9BC-FF35C465ECB7}"/>
          </ac:spMkLst>
        </pc:spChg>
        <pc:picChg chg="mod">
          <ac:chgData name="Александра Лебедева" userId="b2ef51665d93a673" providerId="LiveId" clId="{308EB5DC-46ED-4851-8131-4762296F97C3}" dt="2022-01-25T11:08:14.241" v="1086" actId="1076"/>
          <ac:picMkLst>
            <pc:docMk/>
            <pc:sldMk cId="932417368" sldId="265"/>
            <ac:picMk id="7" creationId="{8C2DA5C2-5D4C-4260-84D2-85EF5B9E8125}"/>
          </ac:picMkLst>
        </pc:picChg>
      </pc:sldChg>
      <pc:sldChg chg="del ord">
        <pc:chgData name="Александра Лебедева" userId="b2ef51665d93a673" providerId="LiveId" clId="{308EB5DC-46ED-4851-8131-4762296F97C3}" dt="2022-01-24T05:04:13.577" v="213" actId="2696"/>
        <pc:sldMkLst>
          <pc:docMk/>
          <pc:sldMk cId="624284961" sldId="266"/>
        </pc:sldMkLst>
      </pc:sldChg>
      <pc:sldChg chg="addSp delSp modSp mod">
        <pc:chgData name="Александра Лебедева" userId="b2ef51665d93a673" providerId="LiveId" clId="{308EB5DC-46ED-4851-8131-4762296F97C3}" dt="2022-01-25T11:05:39.461" v="1060" actId="1076"/>
        <pc:sldMkLst>
          <pc:docMk/>
          <pc:sldMk cId="1400927654" sldId="267"/>
        </pc:sldMkLst>
        <pc:spChg chg="mod">
          <ac:chgData name="Александра Лебедева" userId="b2ef51665d93a673" providerId="LiveId" clId="{308EB5DC-46ED-4851-8131-4762296F97C3}" dt="2022-01-25T11:04:21.287" v="1043" actId="255"/>
          <ac:spMkLst>
            <pc:docMk/>
            <pc:sldMk cId="1400927654" sldId="267"/>
            <ac:spMk id="3" creationId="{8A4CC098-2EB0-4E52-A9BC-FF35C465ECB7}"/>
          </ac:spMkLst>
        </pc:spChg>
        <pc:picChg chg="add del mod">
          <ac:chgData name="Александра Лебедева" userId="b2ef51665d93a673" providerId="LiveId" clId="{308EB5DC-46ED-4851-8131-4762296F97C3}" dt="2022-01-25T10:41:24.684" v="962" actId="478"/>
          <ac:picMkLst>
            <pc:docMk/>
            <pc:sldMk cId="1400927654" sldId="267"/>
            <ac:picMk id="4" creationId="{61CF01D2-B7E4-4B8D-82CB-BB94CC5546ED}"/>
          </ac:picMkLst>
        </pc:picChg>
        <pc:picChg chg="mod">
          <ac:chgData name="Александра Лебедева" userId="b2ef51665d93a673" providerId="LiveId" clId="{308EB5DC-46ED-4851-8131-4762296F97C3}" dt="2022-01-25T11:05:39.461" v="1060" actId="1076"/>
          <ac:picMkLst>
            <pc:docMk/>
            <pc:sldMk cId="1400927654" sldId="267"/>
            <ac:picMk id="5" creationId="{7C21A5E7-90F6-41CF-BCAE-A96009E39BA4}"/>
          </ac:picMkLst>
        </pc:picChg>
      </pc:sldChg>
      <pc:sldChg chg="modSp mod ord">
        <pc:chgData name="Александра Лебедева" userId="b2ef51665d93a673" providerId="LiveId" clId="{308EB5DC-46ED-4851-8131-4762296F97C3}" dt="2022-01-25T11:03:01.522" v="1026" actId="27636"/>
        <pc:sldMkLst>
          <pc:docMk/>
          <pc:sldMk cId="2908902226" sldId="268"/>
        </pc:sldMkLst>
        <pc:spChg chg="mod">
          <ac:chgData name="Александра Лебедева" userId="b2ef51665d93a673" providerId="LiveId" clId="{308EB5DC-46ED-4851-8131-4762296F97C3}" dt="2022-01-25T11:03:01.522" v="1026" actId="27636"/>
          <ac:spMkLst>
            <pc:docMk/>
            <pc:sldMk cId="2908902226" sldId="268"/>
            <ac:spMk id="3" creationId="{8A4CC098-2EB0-4E52-A9BC-FF35C465ECB7}"/>
          </ac:spMkLst>
        </pc:spChg>
      </pc:sldChg>
      <pc:sldChg chg="modSp mod ord">
        <pc:chgData name="Александра Лебедева" userId="b2ef51665d93a673" providerId="LiveId" clId="{308EB5DC-46ED-4851-8131-4762296F97C3}" dt="2022-01-25T11:06:31.527" v="1069" actId="1076"/>
        <pc:sldMkLst>
          <pc:docMk/>
          <pc:sldMk cId="400930575" sldId="269"/>
        </pc:sldMkLst>
        <pc:spChg chg="mod">
          <ac:chgData name="Александра Лебедева" userId="b2ef51665d93a673" providerId="LiveId" clId="{308EB5DC-46ED-4851-8131-4762296F97C3}" dt="2022-01-25T11:01:52.933" v="1014" actId="27636"/>
          <ac:spMkLst>
            <pc:docMk/>
            <pc:sldMk cId="400930575" sldId="269"/>
            <ac:spMk id="3" creationId="{8A4CC098-2EB0-4E52-A9BC-FF35C465ECB7}"/>
          </ac:spMkLst>
        </pc:spChg>
        <pc:picChg chg="mod">
          <ac:chgData name="Александра Лебедева" userId="b2ef51665d93a673" providerId="LiveId" clId="{308EB5DC-46ED-4851-8131-4762296F97C3}" dt="2022-01-25T11:06:31.527" v="1069" actId="1076"/>
          <ac:picMkLst>
            <pc:docMk/>
            <pc:sldMk cId="400930575" sldId="269"/>
            <ac:picMk id="5" creationId="{CF72EDF3-8693-4899-A631-9E693EDA928C}"/>
          </ac:picMkLst>
        </pc:picChg>
      </pc:sldChg>
      <pc:sldChg chg="modSp mod ord">
        <pc:chgData name="Александра Лебедева" userId="b2ef51665d93a673" providerId="LiveId" clId="{308EB5DC-46ED-4851-8131-4762296F97C3}" dt="2022-01-25T11:08:45.618" v="1094" actId="1076"/>
        <pc:sldMkLst>
          <pc:docMk/>
          <pc:sldMk cId="1884950226" sldId="270"/>
        </pc:sldMkLst>
        <pc:spChg chg="mod">
          <ac:chgData name="Александра Лебедева" userId="b2ef51665d93a673" providerId="LiveId" clId="{308EB5DC-46ED-4851-8131-4762296F97C3}" dt="2022-01-25T11:08:38.397" v="1091" actId="20577"/>
          <ac:spMkLst>
            <pc:docMk/>
            <pc:sldMk cId="1884950226" sldId="270"/>
            <ac:spMk id="3" creationId="{8A4CC098-2EB0-4E52-A9BC-FF35C465ECB7}"/>
          </ac:spMkLst>
        </pc:spChg>
        <pc:picChg chg="mod">
          <ac:chgData name="Александра Лебедева" userId="b2ef51665d93a673" providerId="LiveId" clId="{308EB5DC-46ED-4851-8131-4762296F97C3}" dt="2022-01-25T11:08:45.618" v="1094" actId="1076"/>
          <ac:picMkLst>
            <pc:docMk/>
            <pc:sldMk cId="1884950226" sldId="270"/>
            <ac:picMk id="4" creationId="{4B081BCA-D658-473A-8847-7A39D2AD260E}"/>
          </ac:picMkLst>
        </pc:picChg>
      </pc:sldChg>
      <pc:sldChg chg="modSp mod ord">
        <pc:chgData name="Александра Лебедева" userId="b2ef51665d93a673" providerId="LiveId" clId="{308EB5DC-46ED-4851-8131-4762296F97C3}" dt="2022-01-25T11:15:53.224" v="1141" actId="1076"/>
        <pc:sldMkLst>
          <pc:docMk/>
          <pc:sldMk cId="4283334541" sldId="271"/>
        </pc:sldMkLst>
        <pc:spChg chg="mod">
          <ac:chgData name="Александра Лебедева" userId="b2ef51665d93a673" providerId="LiveId" clId="{308EB5DC-46ED-4851-8131-4762296F97C3}" dt="2022-01-25T10:59:27.653" v="995" actId="2711"/>
          <ac:spMkLst>
            <pc:docMk/>
            <pc:sldMk cId="4283334541" sldId="271"/>
            <ac:spMk id="3" creationId="{8A4CC098-2EB0-4E52-A9BC-FF35C465ECB7}"/>
          </ac:spMkLst>
        </pc:spChg>
        <pc:picChg chg="mod">
          <ac:chgData name="Александра Лебедева" userId="b2ef51665d93a673" providerId="LiveId" clId="{308EB5DC-46ED-4851-8131-4762296F97C3}" dt="2022-01-25T11:15:53.224" v="1141" actId="1076"/>
          <ac:picMkLst>
            <pc:docMk/>
            <pc:sldMk cId="4283334541" sldId="271"/>
            <ac:picMk id="5" creationId="{89801DA0-AD0B-4FF0-97D6-3DE2B4AF17F0}"/>
          </ac:picMkLst>
        </pc:picChg>
      </pc:sldChg>
      <pc:sldChg chg="modSp mod ord">
        <pc:chgData name="Александра Лебедева" userId="b2ef51665d93a673" providerId="LiveId" clId="{308EB5DC-46ED-4851-8131-4762296F97C3}" dt="2022-01-25T11:08:24.872" v="1089" actId="1076"/>
        <pc:sldMkLst>
          <pc:docMk/>
          <pc:sldMk cId="3244037152" sldId="272"/>
        </pc:sldMkLst>
        <pc:spChg chg="mod">
          <ac:chgData name="Александра Лебедева" userId="b2ef51665d93a673" providerId="LiveId" clId="{308EB5DC-46ED-4851-8131-4762296F97C3}" dt="2022-01-25T11:00:14.041" v="999" actId="121"/>
          <ac:spMkLst>
            <pc:docMk/>
            <pc:sldMk cId="3244037152" sldId="272"/>
            <ac:spMk id="3" creationId="{8A4CC098-2EB0-4E52-A9BC-FF35C465ECB7}"/>
          </ac:spMkLst>
        </pc:spChg>
        <pc:picChg chg="mod">
          <ac:chgData name="Александра Лебедева" userId="b2ef51665d93a673" providerId="LiveId" clId="{308EB5DC-46ED-4851-8131-4762296F97C3}" dt="2022-01-25T11:08:24.872" v="1089" actId="1076"/>
          <ac:picMkLst>
            <pc:docMk/>
            <pc:sldMk cId="3244037152" sldId="272"/>
            <ac:picMk id="4" creationId="{AFEEEF07-095B-4581-848F-62211AD8FF85}"/>
          </ac:picMkLst>
        </pc:picChg>
      </pc:sldChg>
      <pc:sldChg chg="modSp del mod ord">
        <pc:chgData name="Александра Лебедева" userId="b2ef51665d93a673" providerId="LiveId" clId="{308EB5DC-46ED-4851-8131-4762296F97C3}" dt="2022-01-25T10:04:03.270" v="725" actId="2696"/>
        <pc:sldMkLst>
          <pc:docMk/>
          <pc:sldMk cId="1559259043" sldId="273"/>
        </pc:sldMkLst>
        <pc:spChg chg="mod">
          <ac:chgData name="Александра Лебедева" userId="b2ef51665d93a673" providerId="LiveId" clId="{308EB5DC-46ED-4851-8131-4762296F97C3}" dt="2022-01-19T07:13:15.181" v="114" actId="20577"/>
          <ac:spMkLst>
            <pc:docMk/>
            <pc:sldMk cId="1559259043" sldId="273"/>
            <ac:spMk id="2" creationId="{9A7D866F-29F5-4419-AE9A-5914153AE380}"/>
          </ac:spMkLst>
        </pc:spChg>
        <pc:spChg chg="mod">
          <ac:chgData name="Александра Лебедева" userId="b2ef51665d93a673" providerId="LiveId" clId="{308EB5DC-46ED-4851-8131-4762296F97C3}" dt="2022-01-24T15:25:02.114" v="699" actId="20577"/>
          <ac:spMkLst>
            <pc:docMk/>
            <pc:sldMk cId="1559259043" sldId="273"/>
            <ac:spMk id="3" creationId="{E8585B8B-A8B3-4322-A4FE-CAAF8080F09B}"/>
          </ac:spMkLst>
        </pc:spChg>
        <pc:spChg chg="mod">
          <ac:chgData name="Александра Лебедева" userId="b2ef51665d93a673" providerId="LiveId" clId="{308EB5DC-46ED-4851-8131-4762296F97C3}" dt="2022-01-19T07:13:04.485" v="107" actId="20577"/>
          <ac:spMkLst>
            <pc:docMk/>
            <pc:sldMk cId="1559259043" sldId="273"/>
            <ac:spMk id="4" creationId="{0A24796D-618C-484E-BFE6-29A3A10BB81B}"/>
          </ac:spMkLst>
        </pc:spChg>
      </pc:sldChg>
      <pc:sldChg chg="modSp mod modAnim">
        <pc:chgData name="Александра Лебедева" userId="b2ef51665d93a673" providerId="LiveId" clId="{308EB5DC-46ED-4851-8131-4762296F97C3}" dt="2022-01-25T11:11:47.931" v="1136" actId="20577"/>
        <pc:sldMkLst>
          <pc:docMk/>
          <pc:sldMk cId="2143210488" sldId="275"/>
        </pc:sldMkLst>
        <pc:spChg chg="mod">
          <ac:chgData name="Александра Лебедева" userId="b2ef51665d93a673" providerId="LiveId" clId="{308EB5DC-46ED-4851-8131-4762296F97C3}" dt="2022-01-25T11:11:47.931" v="1136" actId="20577"/>
          <ac:spMkLst>
            <pc:docMk/>
            <pc:sldMk cId="2143210488" sldId="275"/>
            <ac:spMk id="3" creationId="{8A4CC098-2EB0-4E52-A9BC-FF35C465ECB7}"/>
          </ac:spMkLst>
        </pc:spChg>
        <pc:spChg chg="mod">
          <ac:chgData name="Александра Лебедева" userId="b2ef51665d93a673" providerId="LiveId" clId="{308EB5DC-46ED-4851-8131-4762296F97C3}" dt="2022-01-24T11:42:33.087" v="220" actId="20577"/>
          <ac:spMkLst>
            <pc:docMk/>
            <pc:sldMk cId="2143210488" sldId="275"/>
            <ac:spMk id="6" creationId="{9E9BF2AE-9D22-4554-B2CF-AE9F90CF90EB}"/>
          </ac:spMkLst>
        </pc:spChg>
      </pc:sldChg>
      <pc:sldChg chg="modSp mod modAnim">
        <pc:chgData name="Александра Лебедева" userId="b2ef51665d93a673" providerId="LiveId" clId="{308EB5DC-46ED-4851-8131-4762296F97C3}" dt="2022-01-25T11:15:43.430" v="1140"/>
        <pc:sldMkLst>
          <pc:docMk/>
          <pc:sldMk cId="3581876908" sldId="276"/>
        </pc:sldMkLst>
        <pc:spChg chg="mod">
          <ac:chgData name="Александра Лебедева" userId="b2ef51665d93a673" providerId="LiveId" clId="{308EB5DC-46ED-4851-8131-4762296F97C3}" dt="2022-01-25T10:56:38.839" v="980" actId="255"/>
          <ac:spMkLst>
            <pc:docMk/>
            <pc:sldMk cId="3581876908" sldId="276"/>
            <ac:spMk id="3" creationId="{8A4CC098-2EB0-4E52-A9BC-FF35C465ECB7}"/>
          </ac:spMkLst>
        </pc:spChg>
        <pc:picChg chg="mod">
          <ac:chgData name="Александра Лебедева" userId="b2ef51665d93a673" providerId="LiveId" clId="{308EB5DC-46ED-4851-8131-4762296F97C3}" dt="2022-01-25T11:08:53.774" v="1096" actId="14100"/>
          <ac:picMkLst>
            <pc:docMk/>
            <pc:sldMk cId="3581876908" sldId="276"/>
            <ac:picMk id="11" creationId="{2119B396-DC23-4843-8CFD-C0EDB24D66C9}"/>
          </ac:picMkLst>
        </pc:picChg>
      </pc:sldChg>
      <pc:sldChg chg="addSp delSp modSp add mod delAnim modAnim">
        <pc:chgData name="Александра Лебедева" userId="b2ef51665d93a673" providerId="LiveId" clId="{308EB5DC-46ED-4851-8131-4762296F97C3}" dt="2022-01-25T11:20:58.786" v="1142"/>
        <pc:sldMkLst>
          <pc:docMk/>
          <pc:sldMk cId="768260365" sldId="277"/>
        </pc:sldMkLst>
        <pc:spChg chg="mod">
          <ac:chgData name="Александра Лебедева" userId="b2ef51665d93a673" providerId="LiveId" clId="{308EB5DC-46ED-4851-8131-4762296F97C3}" dt="2022-01-25T10:03:21.987" v="721" actId="20577"/>
          <ac:spMkLst>
            <pc:docMk/>
            <pc:sldMk cId="768260365" sldId="277"/>
            <ac:spMk id="2" creationId="{8448DE19-65FD-4B4A-A131-E09DE76F0C19}"/>
          </ac:spMkLst>
        </pc:spChg>
        <pc:spChg chg="mod">
          <ac:chgData name="Александра Лебедева" userId="b2ef51665d93a673" providerId="LiveId" clId="{308EB5DC-46ED-4851-8131-4762296F97C3}" dt="2022-01-25T10:03:32.616" v="723" actId="20577"/>
          <ac:spMkLst>
            <pc:docMk/>
            <pc:sldMk cId="768260365" sldId="277"/>
            <ac:spMk id="3" creationId="{8A4CC098-2EB0-4E52-A9BC-FF35C465ECB7}"/>
          </ac:spMkLst>
        </pc:spChg>
        <pc:spChg chg="add mod">
          <ac:chgData name="Александра Лебедева" userId="b2ef51665d93a673" providerId="LiveId" clId="{308EB5DC-46ED-4851-8131-4762296F97C3}" dt="2022-01-25T11:02:18.247" v="1016" actId="255"/>
          <ac:spMkLst>
            <pc:docMk/>
            <pc:sldMk cId="768260365" sldId="277"/>
            <ac:spMk id="6" creationId="{1D5DC127-4ED2-4EE9-A69C-342D931C159D}"/>
          </ac:spMkLst>
        </pc:spChg>
        <pc:picChg chg="del">
          <ac:chgData name="Александра Лебедева" userId="b2ef51665d93a673" providerId="LiveId" clId="{308EB5DC-46ED-4851-8131-4762296F97C3}" dt="2022-01-25T10:03:34.608" v="724" actId="478"/>
          <ac:picMkLst>
            <pc:docMk/>
            <pc:sldMk cId="768260365" sldId="277"/>
            <ac:picMk id="5" creationId="{CF72EDF3-8693-4899-A631-9E693EDA928C}"/>
          </ac:picMkLst>
        </pc:picChg>
        <pc:picChg chg="add mod">
          <ac:chgData name="Александра Лебедева" userId="b2ef51665d93a673" providerId="LiveId" clId="{308EB5DC-46ED-4851-8131-4762296F97C3}" dt="2022-01-25T11:06:17.004" v="1065" actId="1076"/>
          <ac:picMkLst>
            <pc:docMk/>
            <pc:sldMk cId="768260365" sldId="277"/>
            <ac:picMk id="7" creationId="{765A66A2-FAFB-4C46-B618-C6939CFAC904}"/>
          </ac:picMkLst>
        </pc:picChg>
      </pc:sldChg>
      <pc:sldChg chg="modSp del mod ord">
        <pc:chgData name="Александра Лебедева" userId="b2ef51665d93a673" providerId="LiveId" clId="{308EB5DC-46ED-4851-8131-4762296F97C3}" dt="2022-01-24T11:42:19.148" v="215" actId="2696"/>
        <pc:sldMkLst>
          <pc:docMk/>
          <pc:sldMk cId="1906625264" sldId="277"/>
        </pc:sldMkLst>
        <pc:spChg chg="mod">
          <ac:chgData name="Александра Лебедева" userId="b2ef51665d93a673" providerId="LiveId" clId="{308EB5DC-46ED-4851-8131-4762296F97C3}" dt="2022-01-24T04:54:11.532" v="204" actId="122"/>
          <ac:spMkLst>
            <pc:docMk/>
            <pc:sldMk cId="1906625264" sldId="277"/>
            <ac:spMk id="3" creationId="{8A4CC098-2EB0-4E52-A9BC-FF35C465ECB7}"/>
          </ac:spMkLst>
        </pc:spChg>
      </pc:sldChg>
    </pc:docChg>
  </pc:docChgLst>
  <pc:docChgLst>
    <pc:chgData name="Александра Лебедева" userId="b2ef51665d93a673" providerId="LiveId" clId="{ABBAED8B-6505-4821-BA2D-C6DEE8665DA5}"/>
    <pc:docChg chg="undo custSel addSld delSld modSld modMainMaster">
      <pc:chgData name="Александра Лебедева" userId="b2ef51665d93a673" providerId="LiveId" clId="{ABBAED8B-6505-4821-BA2D-C6DEE8665DA5}" dt="2021-11-06T16:31:54.978" v="2818" actId="478"/>
      <pc:docMkLst>
        <pc:docMk/>
      </pc:docMkLst>
      <pc:sldChg chg="addSp modSp mod">
        <pc:chgData name="Александра Лебедева" userId="b2ef51665d93a673" providerId="LiveId" clId="{ABBAED8B-6505-4821-BA2D-C6DEE8665DA5}" dt="2021-11-06T12:39:55.576" v="7" actId="14838"/>
        <pc:sldMkLst>
          <pc:docMk/>
          <pc:sldMk cId="448009522" sldId="257"/>
        </pc:sldMkLst>
        <pc:spChg chg="add mod">
          <ac:chgData name="Александра Лебедева" userId="b2ef51665d93a673" providerId="LiveId" clId="{ABBAED8B-6505-4821-BA2D-C6DEE8665DA5}" dt="2021-11-06T12:39:55.576" v="7" actId="14838"/>
          <ac:spMkLst>
            <pc:docMk/>
            <pc:sldMk cId="448009522" sldId="257"/>
            <ac:spMk id="3" creationId="{A73CD7E4-74B6-4057-8406-D3A611B7B967}"/>
          </ac:spMkLst>
        </pc:spChg>
      </pc:sldChg>
      <pc:sldChg chg="addSp modSp mod">
        <pc:chgData name="Александра Лебедева" userId="b2ef51665d93a673" providerId="LiveId" clId="{ABBAED8B-6505-4821-BA2D-C6DEE8665DA5}" dt="2021-11-06T12:45:16.001" v="269"/>
        <pc:sldMkLst>
          <pc:docMk/>
          <pc:sldMk cId="1802529489" sldId="258"/>
        </pc:sldMkLst>
        <pc:spChg chg="add mod">
          <ac:chgData name="Александра Лебедева" userId="b2ef51665d93a673" providerId="LiveId" clId="{ABBAED8B-6505-4821-BA2D-C6DEE8665DA5}" dt="2021-11-06T12:45:16.001" v="269"/>
          <ac:spMkLst>
            <pc:docMk/>
            <pc:sldMk cId="1802529489" sldId="258"/>
            <ac:spMk id="3" creationId="{7A69ED71-6C50-444D-94DB-B4529279C155}"/>
          </ac:spMkLst>
        </pc:spChg>
      </pc:sldChg>
      <pc:sldChg chg="addSp delSp modSp new mod modTransition setBg modAnim">
        <pc:chgData name="Александра Лебедева" userId="b2ef51665d93a673" providerId="LiveId" clId="{ABBAED8B-6505-4821-BA2D-C6DEE8665DA5}" dt="2021-11-06T13:28:29.918" v="400"/>
        <pc:sldMkLst>
          <pc:docMk/>
          <pc:sldMk cId="2089387040" sldId="259"/>
        </pc:sldMkLst>
        <pc:spChg chg="add mod">
          <ac:chgData name="Александра Лебедева" userId="b2ef51665d93a673" providerId="LiveId" clId="{ABBAED8B-6505-4821-BA2D-C6DEE8665DA5}" dt="2021-11-06T13:26:09.211" v="379" actId="207"/>
          <ac:spMkLst>
            <pc:docMk/>
            <pc:sldMk cId="2089387040" sldId="259"/>
            <ac:spMk id="3" creationId="{E354397F-BAE7-49D0-B461-D103957D76F6}"/>
          </ac:spMkLst>
        </pc:spChg>
        <pc:picChg chg="add mod">
          <ac:chgData name="Александра Лебедева" userId="b2ef51665d93a673" providerId="LiveId" clId="{ABBAED8B-6505-4821-BA2D-C6DEE8665DA5}" dt="2021-11-06T12:53:59.454" v="272"/>
          <ac:picMkLst>
            <pc:docMk/>
            <pc:sldMk cId="2089387040" sldId="259"/>
            <ac:picMk id="2" creationId="{7391E0A3-7353-4430-8DCE-A2FC1063D516}"/>
          </ac:picMkLst>
        </pc:picChg>
        <pc:picChg chg="add del mod ord">
          <ac:chgData name="Александра Лебедева" userId="b2ef51665d93a673" providerId="LiveId" clId="{ABBAED8B-6505-4821-BA2D-C6DEE8665DA5}" dt="2021-11-06T13:26:16.439" v="380" actId="478"/>
          <ac:picMkLst>
            <pc:docMk/>
            <pc:sldMk cId="2089387040" sldId="259"/>
            <ac:picMk id="5" creationId="{BECF78BF-A1A4-4C90-B4B4-E2B7AD90B97E}"/>
          </ac:picMkLst>
        </pc:picChg>
      </pc:sldChg>
      <pc:sldChg chg="addSp delSp modSp new del mod">
        <pc:chgData name="Александра Лебедева" userId="b2ef51665d93a673" providerId="LiveId" clId="{ABBAED8B-6505-4821-BA2D-C6DEE8665DA5}" dt="2021-11-06T13:38:14.618" v="461" actId="2696"/>
        <pc:sldMkLst>
          <pc:docMk/>
          <pc:sldMk cId="2401324388" sldId="260"/>
        </pc:sldMkLst>
        <pc:spChg chg="add del mod">
          <ac:chgData name="Александра Лебедева" userId="b2ef51665d93a673" providerId="LiveId" clId="{ABBAED8B-6505-4821-BA2D-C6DEE8665DA5}" dt="2021-11-06T13:38:11.992" v="460"/>
          <ac:spMkLst>
            <pc:docMk/>
            <pc:sldMk cId="2401324388" sldId="260"/>
            <ac:spMk id="2" creationId="{4776B461-7703-4AFA-AF71-AB6F6329AFAA}"/>
          </ac:spMkLst>
        </pc:spChg>
      </pc:sldChg>
      <pc:sldChg chg="addSp delSp modSp new mod modTransition modAnim">
        <pc:chgData name="Александра Лебедева" userId="b2ef51665d93a673" providerId="LiveId" clId="{ABBAED8B-6505-4821-BA2D-C6DEE8665DA5}" dt="2021-11-06T14:14:51.442" v="957" actId="1076"/>
        <pc:sldMkLst>
          <pc:docMk/>
          <pc:sldMk cId="4265721642" sldId="260"/>
        </pc:sldMkLst>
        <pc:spChg chg="mod">
          <ac:chgData name="Александра Лебедева" userId="b2ef51665d93a673" providerId="LiveId" clId="{ABBAED8B-6505-4821-BA2D-C6DEE8665DA5}" dt="2021-11-06T13:42:49.323" v="525" actId="255"/>
          <ac:spMkLst>
            <pc:docMk/>
            <pc:sldMk cId="4265721642" sldId="260"/>
            <ac:spMk id="2" creationId="{EFC7A0E5-8C46-4C7D-811C-AD5817D13048}"/>
          </ac:spMkLst>
        </pc:spChg>
        <pc:spChg chg="mod">
          <ac:chgData name="Александра Лебедева" userId="b2ef51665d93a673" providerId="LiveId" clId="{ABBAED8B-6505-4821-BA2D-C6DEE8665DA5}" dt="2021-11-06T14:14:23.748" v="954" actId="20577"/>
          <ac:spMkLst>
            <pc:docMk/>
            <pc:sldMk cId="4265721642" sldId="260"/>
            <ac:spMk id="3" creationId="{0BE0F86D-5B69-498D-8146-C171CCF0E573}"/>
          </ac:spMkLst>
        </pc:spChg>
        <pc:spChg chg="add del mod">
          <ac:chgData name="Александра Лебедева" userId="b2ef51665d93a673" providerId="LiveId" clId="{ABBAED8B-6505-4821-BA2D-C6DEE8665DA5}" dt="2021-11-06T13:39:37.121" v="498" actId="33987"/>
          <ac:spMkLst>
            <pc:docMk/>
            <pc:sldMk cId="4265721642" sldId="260"/>
            <ac:spMk id="4" creationId="{4495D765-B85F-485F-B90B-09905AAE1495}"/>
          </ac:spMkLst>
        </pc:spChg>
        <pc:picChg chg="add mod">
          <ac:chgData name="Александра Лебедева" userId="b2ef51665d93a673" providerId="LiveId" clId="{ABBAED8B-6505-4821-BA2D-C6DEE8665DA5}" dt="2021-11-06T14:14:51.442" v="957" actId="1076"/>
          <ac:picMkLst>
            <pc:docMk/>
            <pc:sldMk cId="4265721642" sldId="260"/>
            <ac:picMk id="5" creationId="{EEC12882-CFD3-4877-94E8-7162E773ACCA}"/>
          </ac:picMkLst>
        </pc:picChg>
      </pc:sldChg>
      <pc:sldChg chg="addSp delSp modSp new mod modTransition delAnim modAnim">
        <pc:chgData name="Александра Лебедева" userId="b2ef51665d93a673" providerId="LiveId" clId="{ABBAED8B-6505-4821-BA2D-C6DEE8665DA5}" dt="2021-11-06T14:15:15.549" v="969" actId="14100"/>
        <pc:sldMkLst>
          <pc:docMk/>
          <pc:sldMk cId="1635526666" sldId="261"/>
        </pc:sldMkLst>
        <pc:spChg chg="mod">
          <ac:chgData name="Александра Лебедева" userId="b2ef51665d93a673" providerId="LiveId" clId="{ABBAED8B-6505-4821-BA2D-C6DEE8665DA5}" dt="2021-11-06T14:06:09.418" v="830" actId="122"/>
          <ac:spMkLst>
            <pc:docMk/>
            <pc:sldMk cId="1635526666" sldId="261"/>
            <ac:spMk id="2" creationId="{AEAEFDEE-6788-48C0-9104-7020A2E3A734}"/>
          </ac:spMkLst>
        </pc:spChg>
        <pc:spChg chg="mod">
          <ac:chgData name="Александра Лебедева" userId="b2ef51665d93a673" providerId="LiveId" clId="{ABBAED8B-6505-4821-BA2D-C6DEE8665DA5}" dt="2021-11-06T14:15:07.924" v="967" actId="20577"/>
          <ac:spMkLst>
            <pc:docMk/>
            <pc:sldMk cId="1635526666" sldId="261"/>
            <ac:spMk id="3" creationId="{B9EC2EC9-DD95-4C5F-BE36-B29F9A69DAFC}"/>
          </ac:spMkLst>
        </pc:spChg>
        <pc:picChg chg="add del mod">
          <ac:chgData name="Александра Лебедева" userId="b2ef51665d93a673" providerId="LiveId" clId="{ABBAED8B-6505-4821-BA2D-C6DEE8665DA5}" dt="2021-11-06T14:12:58.040" v="945" actId="478"/>
          <ac:picMkLst>
            <pc:docMk/>
            <pc:sldMk cId="1635526666" sldId="261"/>
            <ac:picMk id="4" creationId="{4D1BA7D3-E066-4C00-94D8-BBA9FB81E0A1}"/>
          </ac:picMkLst>
        </pc:picChg>
        <pc:picChg chg="add mod">
          <ac:chgData name="Александра Лебедева" userId="b2ef51665d93a673" providerId="LiveId" clId="{ABBAED8B-6505-4821-BA2D-C6DEE8665DA5}" dt="2021-11-06T14:15:15.549" v="969" actId="14100"/>
          <ac:picMkLst>
            <pc:docMk/>
            <pc:sldMk cId="1635526666" sldId="261"/>
            <ac:picMk id="5" creationId="{6AC79D2F-7F1A-4BB3-B9BE-B1E0187A3E64}"/>
          </ac:picMkLst>
        </pc:picChg>
      </pc:sldChg>
      <pc:sldChg chg="addSp modSp new mod modTransition modAnim">
        <pc:chgData name="Александра Лебедева" userId="b2ef51665d93a673" providerId="LiveId" clId="{ABBAED8B-6505-4821-BA2D-C6DEE8665DA5}" dt="2021-11-06T14:21:09.380" v="1064" actId="14100"/>
        <pc:sldMkLst>
          <pc:docMk/>
          <pc:sldMk cId="771472190" sldId="262"/>
        </pc:sldMkLst>
        <pc:spChg chg="mod">
          <ac:chgData name="Александра Лебедева" userId="b2ef51665d93a673" providerId="LiveId" clId="{ABBAED8B-6505-4821-BA2D-C6DEE8665DA5}" dt="2021-11-06T14:17:17.241" v="984" actId="20577"/>
          <ac:spMkLst>
            <pc:docMk/>
            <pc:sldMk cId="771472190" sldId="262"/>
            <ac:spMk id="2" creationId="{8448DE19-65FD-4B4A-A131-E09DE76F0C19}"/>
          </ac:spMkLst>
        </pc:spChg>
        <pc:spChg chg="mod">
          <ac:chgData name="Александра Лебедева" userId="b2ef51665d93a673" providerId="LiveId" clId="{ABBAED8B-6505-4821-BA2D-C6DEE8665DA5}" dt="2021-11-06T14:20:16.477" v="1061" actId="20577"/>
          <ac:spMkLst>
            <pc:docMk/>
            <pc:sldMk cId="771472190" sldId="262"/>
            <ac:spMk id="3" creationId="{8A4CC098-2EB0-4E52-A9BC-FF35C465ECB7}"/>
          </ac:spMkLst>
        </pc:spChg>
        <pc:picChg chg="add mod">
          <ac:chgData name="Александра Лебедева" userId="b2ef51665d93a673" providerId="LiveId" clId="{ABBAED8B-6505-4821-BA2D-C6DEE8665DA5}" dt="2021-11-06T14:21:09.380" v="1064" actId="14100"/>
          <ac:picMkLst>
            <pc:docMk/>
            <pc:sldMk cId="771472190" sldId="262"/>
            <ac:picMk id="4" creationId="{0BF6BDAD-E673-434B-870F-11656CE79AD7}"/>
          </ac:picMkLst>
        </pc:picChg>
      </pc:sldChg>
      <pc:sldChg chg="addSp delSp modSp add mod delAnim modAnim">
        <pc:chgData name="Александра Лебедева" userId="b2ef51665d93a673" providerId="LiveId" clId="{ABBAED8B-6505-4821-BA2D-C6DEE8665DA5}" dt="2021-11-06T14:29:36.830" v="1127" actId="1076"/>
        <pc:sldMkLst>
          <pc:docMk/>
          <pc:sldMk cId="475871928" sldId="263"/>
        </pc:sldMkLst>
        <pc:spChg chg="mod">
          <ac:chgData name="Александра Лебедева" userId="b2ef51665d93a673" providerId="LiveId" clId="{ABBAED8B-6505-4821-BA2D-C6DEE8665DA5}" dt="2021-11-06T14:21:47.140" v="1081" actId="20577"/>
          <ac:spMkLst>
            <pc:docMk/>
            <pc:sldMk cId="475871928" sldId="263"/>
            <ac:spMk id="2" creationId="{8448DE19-65FD-4B4A-A131-E09DE76F0C19}"/>
          </ac:spMkLst>
        </pc:spChg>
        <pc:spChg chg="mod">
          <ac:chgData name="Александра Лебедева" userId="b2ef51665d93a673" providerId="LiveId" clId="{ABBAED8B-6505-4821-BA2D-C6DEE8665DA5}" dt="2021-11-06T14:27:17.466" v="1121" actId="20577"/>
          <ac:spMkLst>
            <pc:docMk/>
            <pc:sldMk cId="475871928" sldId="263"/>
            <ac:spMk id="3" creationId="{8A4CC098-2EB0-4E52-A9BC-FF35C465ECB7}"/>
          </ac:spMkLst>
        </pc:spChg>
        <pc:picChg chg="del">
          <ac:chgData name="Александра Лебедева" userId="b2ef51665d93a673" providerId="LiveId" clId="{ABBAED8B-6505-4821-BA2D-C6DEE8665DA5}" dt="2021-11-06T14:27:23.950" v="1122" actId="478"/>
          <ac:picMkLst>
            <pc:docMk/>
            <pc:sldMk cId="475871928" sldId="263"/>
            <ac:picMk id="4" creationId="{0BF6BDAD-E673-434B-870F-11656CE79AD7}"/>
          </ac:picMkLst>
        </pc:picChg>
        <pc:picChg chg="add mod">
          <ac:chgData name="Александра Лебедева" userId="b2ef51665d93a673" providerId="LiveId" clId="{ABBAED8B-6505-4821-BA2D-C6DEE8665DA5}" dt="2021-11-06T14:29:36.830" v="1127" actId="1076"/>
          <ac:picMkLst>
            <pc:docMk/>
            <pc:sldMk cId="475871928" sldId="263"/>
            <ac:picMk id="5" creationId="{5FFDD77F-91EE-48B1-937A-E27785ECBC67}"/>
          </ac:picMkLst>
        </pc:picChg>
      </pc:sldChg>
      <pc:sldChg chg="addSp delSp modSp add mod delAnim modAnim">
        <pc:chgData name="Александра Лебедева" userId="b2ef51665d93a673" providerId="LiveId" clId="{ABBAED8B-6505-4821-BA2D-C6DEE8665DA5}" dt="2021-11-06T14:37:57.202" v="1187" actId="1076"/>
        <pc:sldMkLst>
          <pc:docMk/>
          <pc:sldMk cId="193701817" sldId="264"/>
        </pc:sldMkLst>
        <pc:spChg chg="mod">
          <ac:chgData name="Александра Лебедева" userId="b2ef51665d93a673" providerId="LiveId" clId="{ABBAED8B-6505-4821-BA2D-C6DEE8665DA5}" dt="2021-11-06T14:31:04.739" v="1141" actId="20577"/>
          <ac:spMkLst>
            <pc:docMk/>
            <pc:sldMk cId="193701817" sldId="264"/>
            <ac:spMk id="2" creationId="{8448DE19-65FD-4B4A-A131-E09DE76F0C19}"/>
          </ac:spMkLst>
        </pc:spChg>
        <pc:spChg chg="mod">
          <ac:chgData name="Александра Лебедева" userId="b2ef51665d93a673" providerId="LiveId" clId="{ABBAED8B-6505-4821-BA2D-C6DEE8665DA5}" dt="2021-11-06T14:36:30.168" v="1181" actId="20577"/>
          <ac:spMkLst>
            <pc:docMk/>
            <pc:sldMk cId="193701817" sldId="264"/>
            <ac:spMk id="3" creationId="{8A4CC098-2EB0-4E52-A9BC-FF35C465ECB7}"/>
          </ac:spMkLst>
        </pc:spChg>
        <pc:picChg chg="add mod">
          <ac:chgData name="Александра Лебедева" userId="b2ef51665d93a673" providerId="LiveId" clId="{ABBAED8B-6505-4821-BA2D-C6DEE8665DA5}" dt="2021-11-06T14:37:57.202" v="1187" actId="1076"/>
          <ac:picMkLst>
            <pc:docMk/>
            <pc:sldMk cId="193701817" sldId="264"/>
            <ac:picMk id="4" creationId="{8BE91479-3901-4EE6-9F67-83C51FBAF3EA}"/>
          </ac:picMkLst>
        </pc:picChg>
        <pc:picChg chg="del">
          <ac:chgData name="Александра Лебедева" userId="b2ef51665d93a673" providerId="LiveId" clId="{ABBAED8B-6505-4821-BA2D-C6DEE8665DA5}" dt="2021-11-06T14:32:16.959" v="1152" actId="478"/>
          <ac:picMkLst>
            <pc:docMk/>
            <pc:sldMk cId="193701817" sldId="264"/>
            <ac:picMk id="5" creationId="{5FFDD77F-91EE-48B1-937A-E27785ECBC67}"/>
          </ac:picMkLst>
        </pc:picChg>
      </pc:sldChg>
      <pc:sldChg chg="addSp delSp modSp add mod delAnim modAnim">
        <pc:chgData name="Александра Лебедева" userId="b2ef51665d93a673" providerId="LiveId" clId="{ABBAED8B-6505-4821-BA2D-C6DEE8665DA5}" dt="2021-11-06T15:00:44.427" v="1508" actId="1076"/>
        <pc:sldMkLst>
          <pc:docMk/>
          <pc:sldMk cId="932417368" sldId="265"/>
        </pc:sldMkLst>
        <pc:spChg chg="mod">
          <ac:chgData name="Александра Лебедева" userId="b2ef51665d93a673" providerId="LiveId" clId="{ABBAED8B-6505-4821-BA2D-C6DEE8665DA5}" dt="2021-11-06T14:52:50.073" v="1404" actId="20577"/>
          <ac:spMkLst>
            <pc:docMk/>
            <pc:sldMk cId="932417368" sldId="265"/>
            <ac:spMk id="2" creationId="{8448DE19-65FD-4B4A-A131-E09DE76F0C19}"/>
          </ac:spMkLst>
        </pc:spChg>
        <pc:spChg chg="mod">
          <ac:chgData name="Александра Лебедева" userId="b2ef51665d93a673" providerId="LiveId" clId="{ABBAED8B-6505-4821-BA2D-C6DEE8665DA5}" dt="2021-11-06T14:59:45.609" v="1502" actId="20577"/>
          <ac:spMkLst>
            <pc:docMk/>
            <pc:sldMk cId="932417368" sldId="265"/>
            <ac:spMk id="3" creationId="{8A4CC098-2EB0-4E52-A9BC-FF35C465ECB7}"/>
          </ac:spMkLst>
        </pc:spChg>
        <pc:picChg chg="del">
          <ac:chgData name="Александра Лебедева" userId="b2ef51665d93a673" providerId="LiveId" clId="{ABBAED8B-6505-4821-BA2D-C6DEE8665DA5}" dt="2021-11-06T14:39:40.414" v="1296" actId="478"/>
          <ac:picMkLst>
            <pc:docMk/>
            <pc:sldMk cId="932417368" sldId="265"/>
            <ac:picMk id="4" creationId="{8BE91479-3901-4EE6-9F67-83C51FBAF3EA}"/>
          </ac:picMkLst>
        </pc:picChg>
        <pc:picChg chg="add del mod">
          <ac:chgData name="Александра Лебедева" userId="b2ef51665d93a673" providerId="LiveId" clId="{ABBAED8B-6505-4821-BA2D-C6DEE8665DA5}" dt="2021-11-06T14:54:04.599" v="1412" actId="478"/>
          <ac:picMkLst>
            <pc:docMk/>
            <pc:sldMk cId="932417368" sldId="265"/>
            <ac:picMk id="5" creationId="{D0646B1B-62C6-434C-A3A0-D3BA96B190B8}"/>
          </ac:picMkLst>
        </pc:picChg>
        <pc:picChg chg="add del mod">
          <ac:chgData name="Александра Лебедева" userId="b2ef51665d93a673" providerId="LiveId" clId="{ABBAED8B-6505-4821-BA2D-C6DEE8665DA5}" dt="2021-11-06T15:00:07.458" v="1504" actId="478"/>
          <ac:picMkLst>
            <pc:docMk/>
            <pc:sldMk cId="932417368" sldId="265"/>
            <ac:picMk id="6" creationId="{189EEC67-C88C-499F-B094-0199AF8EC923}"/>
          </ac:picMkLst>
        </pc:picChg>
        <pc:picChg chg="add mod">
          <ac:chgData name="Александра Лебедева" userId="b2ef51665d93a673" providerId="LiveId" clId="{ABBAED8B-6505-4821-BA2D-C6DEE8665DA5}" dt="2021-11-06T15:00:44.427" v="1508" actId="1076"/>
          <ac:picMkLst>
            <pc:docMk/>
            <pc:sldMk cId="932417368" sldId="265"/>
            <ac:picMk id="7" creationId="{8C2DA5C2-5D4C-4260-84D2-85EF5B9E8125}"/>
          </ac:picMkLst>
        </pc:picChg>
      </pc:sldChg>
      <pc:sldChg chg="addSp delSp modSp add mod delAnim modAnim">
        <pc:chgData name="Александра Лебедева" userId="b2ef51665d93a673" providerId="LiveId" clId="{ABBAED8B-6505-4821-BA2D-C6DEE8665DA5}" dt="2021-11-06T15:07:17.782" v="1714" actId="20577"/>
        <pc:sldMkLst>
          <pc:docMk/>
          <pc:sldMk cId="624284961" sldId="266"/>
        </pc:sldMkLst>
        <pc:spChg chg="mod">
          <ac:chgData name="Александра Лебедева" userId="b2ef51665d93a673" providerId="LiveId" clId="{ABBAED8B-6505-4821-BA2D-C6DEE8665DA5}" dt="2021-11-06T15:01:42.252" v="1532" actId="20577"/>
          <ac:spMkLst>
            <pc:docMk/>
            <pc:sldMk cId="624284961" sldId="266"/>
            <ac:spMk id="2" creationId="{8448DE19-65FD-4B4A-A131-E09DE76F0C19}"/>
          </ac:spMkLst>
        </pc:spChg>
        <pc:spChg chg="mod">
          <ac:chgData name="Александра Лебедева" userId="b2ef51665d93a673" providerId="LiveId" clId="{ABBAED8B-6505-4821-BA2D-C6DEE8665DA5}" dt="2021-11-06T15:07:17.782" v="1714" actId="20577"/>
          <ac:spMkLst>
            <pc:docMk/>
            <pc:sldMk cId="624284961" sldId="266"/>
            <ac:spMk id="3" creationId="{8A4CC098-2EB0-4E52-A9BC-FF35C465ECB7}"/>
          </ac:spMkLst>
        </pc:spChg>
        <pc:picChg chg="add mod">
          <ac:chgData name="Александра Лебедева" userId="b2ef51665d93a673" providerId="LiveId" clId="{ABBAED8B-6505-4821-BA2D-C6DEE8665DA5}" dt="2021-11-06T15:06:56.077" v="1632" actId="1076"/>
          <ac:picMkLst>
            <pc:docMk/>
            <pc:sldMk cId="624284961" sldId="266"/>
            <ac:picMk id="4" creationId="{5EFECE23-CFAE-44B1-8560-0A4614B7B7DC}"/>
          </ac:picMkLst>
        </pc:picChg>
        <pc:picChg chg="del">
          <ac:chgData name="Александра Лебедева" userId="b2ef51665d93a673" providerId="LiveId" clId="{ABBAED8B-6505-4821-BA2D-C6DEE8665DA5}" dt="2021-11-06T15:01:47.403" v="1533" actId="478"/>
          <ac:picMkLst>
            <pc:docMk/>
            <pc:sldMk cId="624284961" sldId="266"/>
            <ac:picMk id="7" creationId="{8C2DA5C2-5D4C-4260-84D2-85EF5B9E8125}"/>
          </ac:picMkLst>
        </pc:picChg>
      </pc:sldChg>
      <pc:sldChg chg="addSp delSp modSp add mod delAnim modAnim">
        <pc:chgData name="Александра Лебедева" userId="b2ef51665d93a673" providerId="LiveId" clId="{ABBAED8B-6505-4821-BA2D-C6DEE8665DA5}" dt="2021-11-06T15:30:28.399" v="1821" actId="1076"/>
        <pc:sldMkLst>
          <pc:docMk/>
          <pc:sldMk cId="1400927654" sldId="267"/>
        </pc:sldMkLst>
        <pc:spChg chg="mod">
          <ac:chgData name="Александра Лебедева" userId="b2ef51665d93a673" providerId="LiveId" clId="{ABBAED8B-6505-4821-BA2D-C6DEE8665DA5}" dt="2021-11-06T15:09:44.242" v="1716"/>
          <ac:spMkLst>
            <pc:docMk/>
            <pc:sldMk cId="1400927654" sldId="267"/>
            <ac:spMk id="2" creationId="{8448DE19-65FD-4B4A-A131-E09DE76F0C19}"/>
          </ac:spMkLst>
        </pc:spChg>
        <pc:spChg chg="mod">
          <ac:chgData name="Александра Лебедева" userId="b2ef51665d93a673" providerId="LiveId" clId="{ABBAED8B-6505-4821-BA2D-C6DEE8665DA5}" dt="2021-11-06T15:30:13.882" v="1818" actId="20577"/>
          <ac:spMkLst>
            <pc:docMk/>
            <pc:sldMk cId="1400927654" sldId="267"/>
            <ac:spMk id="3" creationId="{8A4CC098-2EB0-4E52-A9BC-FF35C465ECB7}"/>
          </ac:spMkLst>
        </pc:spChg>
        <pc:picChg chg="del">
          <ac:chgData name="Александра Лебедева" userId="b2ef51665d93a673" providerId="LiveId" clId="{ABBAED8B-6505-4821-BA2D-C6DEE8665DA5}" dt="2021-11-06T15:11:20.556" v="1721" actId="478"/>
          <ac:picMkLst>
            <pc:docMk/>
            <pc:sldMk cId="1400927654" sldId="267"/>
            <ac:picMk id="4" creationId="{5EFECE23-CFAE-44B1-8560-0A4614B7B7DC}"/>
          </ac:picMkLst>
        </pc:picChg>
        <pc:picChg chg="add mod">
          <ac:chgData name="Александра Лебедева" userId="b2ef51665d93a673" providerId="LiveId" clId="{ABBAED8B-6505-4821-BA2D-C6DEE8665DA5}" dt="2021-11-06T15:30:28.399" v="1821" actId="1076"/>
          <ac:picMkLst>
            <pc:docMk/>
            <pc:sldMk cId="1400927654" sldId="267"/>
            <ac:picMk id="5" creationId="{7C21A5E7-90F6-41CF-BCAE-A96009E39BA4}"/>
          </ac:picMkLst>
        </pc:picChg>
      </pc:sldChg>
      <pc:sldChg chg="addSp delSp modSp add mod delAnim modAnim">
        <pc:chgData name="Александра Лебедева" userId="b2ef51665d93a673" providerId="LiveId" clId="{ABBAED8B-6505-4821-BA2D-C6DEE8665DA5}" dt="2021-11-06T15:44:04.912" v="1975" actId="1076"/>
        <pc:sldMkLst>
          <pc:docMk/>
          <pc:sldMk cId="2908902226" sldId="268"/>
        </pc:sldMkLst>
        <pc:spChg chg="mod">
          <ac:chgData name="Александра Лебедева" userId="b2ef51665d93a673" providerId="LiveId" clId="{ABBAED8B-6505-4821-BA2D-C6DEE8665DA5}" dt="2021-11-06T15:33:24.690" v="1841" actId="20577"/>
          <ac:spMkLst>
            <pc:docMk/>
            <pc:sldMk cId="2908902226" sldId="268"/>
            <ac:spMk id="2" creationId="{8448DE19-65FD-4B4A-A131-E09DE76F0C19}"/>
          </ac:spMkLst>
        </pc:spChg>
        <pc:spChg chg="mod">
          <ac:chgData name="Александра Лебедева" userId="b2ef51665d93a673" providerId="LiveId" clId="{ABBAED8B-6505-4821-BA2D-C6DEE8665DA5}" dt="2021-11-06T15:43:04.604" v="1972" actId="20577"/>
          <ac:spMkLst>
            <pc:docMk/>
            <pc:sldMk cId="2908902226" sldId="268"/>
            <ac:spMk id="3" creationId="{8A4CC098-2EB0-4E52-A9BC-FF35C465ECB7}"/>
          </ac:spMkLst>
        </pc:spChg>
        <pc:picChg chg="add mod">
          <ac:chgData name="Александра Лебедева" userId="b2ef51665d93a673" providerId="LiveId" clId="{ABBAED8B-6505-4821-BA2D-C6DEE8665DA5}" dt="2021-11-06T15:44:04.912" v="1975" actId="1076"/>
          <ac:picMkLst>
            <pc:docMk/>
            <pc:sldMk cId="2908902226" sldId="268"/>
            <ac:picMk id="4" creationId="{631FF367-CDB0-4FD4-8815-989312EA73CE}"/>
          </ac:picMkLst>
        </pc:picChg>
        <pc:picChg chg="del">
          <ac:chgData name="Александра Лебедева" userId="b2ef51665d93a673" providerId="LiveId" clId="{ABBAED8B-6505-4821-BA2D-C6DEE8665DA5}" dt="2021-11-06T15:40:18.017" v="1884" actId="478"/>
          <ac:picMkLst>
            <pc:docMk/>
            <pc:sldMk cId="2908902226" sldId="268"/>
            <ac:picMk id="5" creationId="{7C21A5E7-90F6-41CF-BCAE-A96009E39BA4}"/>
          </ac:picMkLst>
        </pc:picChg>
      </pc:sldChg>
      <pc:sldChg chg="addSp delSp modSp add mod delAnim modAnim">
        <pc:chgData name="Александра Лебедева" userId="b2ef51665d93a673" providerId="LiveId" clId="{ABBAED8B-6505-4821-BA2D-C6DEE8665DA5}" dt="2021-11-06T15:48:00.145" v="2173" actId="1076"/>
        <pc:sldMkLst>
          <pc:docMk/>
          <pc:sldMk cId="400930575" sldId="269"/>
        </pc:sldMkLst>
        <pc:spChg chg="mod">
          <ac:chgData name="Александра Лебедева" userId="b2ef51665d93a673" providerId="LiveId" clId="{ABBAED8B-6505-4821-BA2D-C6DEE8665DA5}" dt="2021-11-06T15:44:58.883" v="2005" actId="27636"/>
          <ac:spMkLst>
            <pc:docMk/>
            <pc:sldMk cId="400930575" sldId="269"/>
            <ac:spMk id="2" creationId="{8448DE19-65FD-4B4A-A131-E09DE76F0C19}"/>
          </ac:spMkLst>
        </pc:spChg>
        <pc:spChg chg="mod">
          <ac:chgData name="Александра Лебедева" userId="b2ef51665d93a673" providerId="LiveId" clId="{ABBAED8B-6505-4821-BA2D-C6DEE8665DA5}" dt="2021-11-06T15:47:49.087" v="2170" actId="20577"/>
          <ac:spMkLst>
            <pc:docMk/>
            <pc:sldMk cId="400930575" sldId="269"/>
            <ac:spMk id="3" creationId="{8A4CC098-2EB0-4E52-A9BC-FF35C465ECB7}"/>
          </ac:spMkLst>
        </pc:spChg>
        <pc:picChg chg="del">
          <ac:chgData name="Александра Лебедева" userId="b2ef51665d93a673" providerId="LiveId" clId="{ABBAED8B-6505-4821-BA2D-C6DEE8665DA5}" dt="2021-11-06T15:45:01.967" v="2006" actId="478"/>
          <ac:picMkLst>
            <pc:docMk/>
            <pc:sldMk cId="400930575" sldId="269"/>
            <ac:picMk id="4" creationId="{631FF367-CDB0-4FD4-8815-989312EA73CE}"/>
          </ac:picMkLst>
        </pc:picChg>
        <pc:picChg chg="add mod">
          <ac:chgData name="Александра Лебедева" userId="b2ef51665d93a673" providerId="LiveId" clId="{ABBAED8B-6505-4821-BA2D-C6DEE8665DA5}" dt="2021-11-06T15:48:00.145" v="2173" actId="1076"/>
          <ac:picMkLst>
            <pc:docMk/>
            <pc:sldMk cId="400930575" sldId="269"/>
            <ac:picMk id="5" creationId="{CF72EDF3-8693-4899-A631-9E693EDA928C}"/>
          </ac:picMkLst>
        </pc:picChg>
      </pc:sldChg>
      <pc:sldChg chg="addSp delSp modSp add mod delAnim modAnim">
        <pc:chgData name="Александра Лебедева" userId="b2ef51665d93a673" providerId="LiveId" clId="{ABBAED8B-6505-4821-BA2D-C6DEE8665DA5}" dt="2021-11-06T15:54:58.895" v="2343" actId="1076"/>
        <pc:sldMkLst>
          <pc:docMk/>
          <pc:sldMk cId="1884950226" sldId="270"/>
        </pc:sldMkLst>
        <pc:spChg chg="mod">
          <ac:chgData name="Александра Лебедева" userId="b2ef51665d93a673" providerId="LiveId" clId="{ABBAED8B-6505-4821-BA2D-C6DEE8665DA5}" dt="2021-11-06T15:48:39.932" v="2184" actId="255"/>
          <ac:spMkLst>
            <pc:docMk/>
            <pc:sldMk cId="1884950226" sldId="270"/>
            <ac:spMk id="2" creationId="{8448DE19-65FD-4B4A-A131-E09DE76F0C19}"/>
          </ac:spMkLst>
        </pc:spChg>
        <pc:spChg chg="mod">
          <ac:chgData name="Александра Лебедева" userId="b2ef51665d93a673" providerId="LiveId" clId="{ABBAED8B-6505-4821-BA2D-C6DEE8665DA5}" dt="2021-11-06T15:54:55.747" v="2342" actId="20577"/>
          <ac:spMkLst>
            <pc:docMk/>
            <pc:sldMk cId="1884950226" sldId="270"/>
            <ac:spMk id="3" creationId="{8A4CC098-2EB0-4E52-A9BC-FF35C465ECB7}"/>
          </ac:spMkLst>
        </pc:spChg>
        <pc:picChg chg="add mod">
          <ac:chgData name="Александра Лебедева" userId="b2ef51665d93a673" providerId="LiveId" clId="{ABBAED8B-6505-4821-BA2D-C6DEE8665DA5}" dt="2021-11-06T15:54:58.895" v="2343" actId="1076"/>
          <ac:picMkLst>
            <pc:docMk/>
            <pc:sldMk cId="1884950226" sldId="270"/>
            <ac:picMk id="4" creationId="{4B081BCA-D658-473A-8847-7A39D2AD260E}"/>
          </ac:picMkLst>
        </pc:picChg>
        <pc:picChg chg="del">
          <ac:chgData name="Александра Лебедева" userId="b2ef51665d93a673" providerId="LiveId" clId="{ABBAED8B-6505-4821-BA2D-C6DEE8665DA5}" dt="2021-11-06T15:48:17.497" v="2175" actId="478"/>
          <ac:picMkLst>
            <pc:docMk/>
            <pc:sldMk cId="1884950226" sldId="270"/>
            <ac:picMk id="5" creationId="{CF72EDF3-8693-4899-A631-9E693EDA928C}"/>
          </ac:picMkLst>
        </pc:picChg>
      </pc:sldChg>
      <pc:sldChg chg="addSp delSp modSp add mod delAnim modAnim">
        <pc:chgData name="Александра Лебедева" userId="b2ef51665d93a673" providerId="LiveId" clId="{ABBAED8B-6505-4821-BA2D-C6DEE8665DA5}" dt="2021-11-06T16:07:29.895" v="2405" actId="1076"/>
        <pc:sldMkLst>
          <pc:docMk/>
          <pc:sldMk cId="4283334541" sldId="271"/>
        </pc:sldMkLst>
        <pc:spChg chg="mod">
          <ac:chgData name="Александра Лебедева" userId="b2ef51665d93a673" providerId="LiveId" clId="{ABBAED8B-6505-4821-BA2D-C6DEE8665DA5}" dt="2021-11-06T15:59:16.563" v="2352" actId="20577"/>
          <ac:spMkLst>
            <pc:docMk/>
            <pc:sldMk cId="4283334541" sldId="271"/>
            <ac:spMk id="2" creationId="{8448DE19-65FD-4B4A-A131-E09DE76F0C19}"/>
          </ac:spMkLst>
        </pc:spChg>
        <pc:spChg chg="mod">
          <ac:chgData name="Александра Лебедева" userId="b2ef51665d93a673" providerId="LiveId" clId="{ABBAED8B-6505-4821-BA2D-C6DEE8665DA5}" dt="2021-11-06T16:07:11.245" v="2399" actId="20577"/>
          <ac:spMkLst>
            <pc:docMk/>
            <pc:sldMk cId="4283334541" sldId="271"/>
            <ac:spMk id="3" creationId="{8A4CC098-2EB0-4E52-A9BC-FF35C465ECB7}"/>
          </ac:spMkLst>
        </pc:spChg>
        <pc:picChg chg="del">
          <ac:chgData name="Александра Лебедева" userId="b2ef51665d93a673" providerId="LiveId" clId="{ABBAED8B-6505-4821-BA2D-C6DEE8665DA5}" dt="2021-11-06T16:07:13.893" v="2400" actId="478"/>
          <ac:picMkLst>
            <pc:docMk/>
            <pc:sldMk cId="4283334541" sldId="271"/>
            <ac:picMk id="4" creationId="{4B081BCA-D658-473A-8847-7A39D2AD260E}"/>
          </ac:picMkLst>
        </pc:picChg>
        <pc:picChg chg="add mod">
          <ac:chgData name="Александра Лебедева" userId="b2ef51665d93a673" providerId="LiveId" clId="{ABBAED8B-6505-4821-BA2D-C6DEE8665DA5}" dt="2021-11-06T16:07:29.895" v="2405" actId="1076"/>
          <ac:picMkLst>
            <pc:docMk/>
            <pc:sldMk cId="4283334541" sldId="271"/>
            <ac:picMk id="5" creationId="{89801DA0-AD0B-4FF0-97D6-3DE2B4AF17F0}"/>
          </ac:picMkLst>
        </pc:picChg>
      </pc:sldChg>
      <pc:sldChg chg="addSp delSp modSp add mod delAnim modAnim">
        <pc:chgData name="Александра Лебедева" userId="b2ef51665d93a673" providerId="LiveId" clId="{ABBAED8B-6505-4821-BA2D-C6DEE8665DA5}" dt="2021-11-06T16:13:58.117" v="2635" actId="14100"/>
        <pc:sldMkLst>
          <pc:docMk/>
          <pc:sldMk cId="3244037152" sldId="272"/>
        </pc:sldMkLst>
        <pc:spChg chg="mod">
          <ac:chgData name="Александра Лебедева" userId="b2ef51665d93a673" providerId="LiveId" clId="{ABBAED8B-6505-4821-BA2D-C6DEE8665DA5}" dt="2021-11-06T16:08:23.465" v="2430" actId="20577"/>
          <ac:spMkLst>
            <pc:docMk/>
            <pc:sldMk cId="3244037152" sldId="272"/>
            <ac:spMk id="2" creationId="{8448DE19-65FD-4B4A-A131-E09DE76F0C19}"/>
          </ac:spMkLst>
        </pc:spChg>
        <pc:spChg chg="mod">
          <ac:chgData name="Александра Лебедева" userId="b2ef51665d93a673" providerId="LiveId" clId="{ABBAED8B-6505-4821-BA2D-C6DEE8665DA5}" dt="2021-11-06T16:12:29.162" v="2614" actId="20577"/>
          <ac:spMkLst>
            <pc:docMk/>
            <pc:sldMk cId="3244037152" sldId="272"/>
            <ac:spMk id="3" creationId="{8A4CC098-2EB0-4E52-A9BC-FF35C465ECB7}"/>
          </ac:spMkLst>
        </pc:spChg>
        <pc:picChg chg="add mod">
          <ac:chgData name="Александра Лебедева" userId="b2ef51665d93a673" providerId="LiveId" clId="{ABBAED8B-6505-4821-BA2D-C6DEE8665DA5}" dt="2021-11-06T16:13:58.117" v="2635" actId="14100"/>
          <ac:picMkLst>
            <pc:docMk/>
            <pc:sldMk cId="3244037152" sldId="272"/>
            <ac:picMk id="4" creationId="{AFEEEF07-095B-4581-848F-62211AD8FF85}"/>
          </ac:picMkLst>
        </pc:picChg>
        <pc:picChg chg="del">
          <ac:chgData name="Александра Лебедева" userId="b2ef51665d93a673" providerId="LiveId" clId="{ABBAED8B-6505-4821-BA2D-C6DEE8665DA5}" dt="2021-11-06T16:07:59.511" v="2407" actId="478"/>
          <ac:picMkLst>
            <pc:docMk/>
            <pc:sldMk cId="3244037152" sldId="272"/>
            <ac:picMk id="5" creationId="{89801DA0-AD0B-4FF0-97D6-3DE2B4AF17F0}"/>
          </ac:picMkLst>
        </pc:picChg>
      </pc:sldChg>
      <pc:sldChg chg="modSp new mod">
        <pc:chgData name="Александра Лебедева" userId="b2ef51665d93a673" providerId="LiveId" clId="{ABBAED8B-6505-4821-BA2D-C6DEE8665DA5}" dt="2021-11-06T16:26:19.409" v="2760" actId="20577"/>
        <pc:sldMkLst>
          <pc:docMk/>
          <pc:sldMk cId="1559259043" sldId="273"/>
        </pc:sldMkLst>
        <pc:spChg chg="mod">
          <ac:chgData name="Александра Лебедева" userId="b2ef51665d93a673" providerId="LiveId" clId="{ABBAED8B-6505-4821-BA2D-C6DEE8665DA5}" dt="2021-11-06T16:26:19.409" v="2760" actId="20577"/>
          <ac:spMkLst>
            <pc:docMk/>
            <pc:sldMk cId="1559259043" sldId="273"/>
            <ac:spMk id="2" creationId="{9A7D866F-29F5-4419-AE9A-5914153AE380}"/>
          </ac:spMkLst>
        </pc:spChg>
        <pc:spChg chg="mod">
          <ac:chgData name="Александра Лебедева" userId="b2ef51665d93a673" providerId="LiveId" clId="{ABBAED8B-6505-4821-BA2D-C6DEE8665DA5}" dt="2021-11-06T16:25:26.771" v="2748" actId="27636"/>
          <ac:spMkLst>
            <pc:docMk/>
            <pc:sldMk cId="1559259043" sldId="273"/>
            <ac:spMk id="3" creationId="{E8585B8B-A8B3-4322-A4FE-CAAF8080F09B}"/>
          </ac:spMkLst>
        </pc:spChg>
        <pc:spChg chg="mod">
          <ac:chgData name="Александра Лебедева" userId="b2ef51665d93a673" providerId="LiveId" clId="{ABBAED8B-6505-4821-BA2D-C6DEE8665DA5}" dt="2021-11-06T16:25:26.771" v="2747" actId="27636"/>
          <ac:spMkLst>
            <pc:docMk/>
            <pc:sldMk cId="1559259043" sldId="273"/>
            <ac:spMk id="4" creationId="{0A24796D-618C-484E-BFE6-29A3A10BB81B}"/>
          </ac:spMkLst>
        </pc:spChg>
      </pc:sldChg>
      <pc:sldChg chg="delSp modSp add del mod delAnim">
        <pc:chgData name="Александра Лебедева" userId="b2ef51665d93a673" providerId="LiveId" clId="{ABBAED8B-6505-4821-BA2D-C6DEE8665DA5}" dt="2021-11-06T16:19:14.745" v="2650" actId="2696"/>
        <pc:sldMkLst>
          <pc:docMk/>
          <pc:sldMk cId="3118496275" sldId="273"/>
        </pc:sldMkLst>
        <pc:spChg chg="mod">
          <ac:chgData name="Александра Лебедева" userId="b2ef51665d93a673" providerId="LiveId" clId="{ABBAED8B-6505-4821-BA2D-C6DEE8665DA5}" dt="2021-11-06T16:13:49.696" v="2633" actId="20577"/>
          <ac:spMkLst>
            <pc:docMk/>
            <pc:sldMk cId="3118496275" sldId="273"/>
            <ac:spMk id="2" creationId="{8448DE19-65FD-4B4A-A131-E09DE76F0C19}"/>
          </ac:spMkLst>
        </pc:spChg>
        <pc:spChg chg="mod">
          <ac:chgData name="Александра Лебедева" userId="b2ef51665d93a673" providerId="LiveId" clId="{ABBAED8B-6505-4821-BA2D-C6DEE8665DA5}" dt="2021-11-06T16:19:09.274" v="2649" actId="20577"/>
          <ac:spMkLst>
            <pc:docMk/>
            <pc:sldMk cId="3118496275" sldId="273"/>
            <ac:spMk id="3" creationId="{8A4CC098-2EB0-4E52-A9BC-FF35C465ECB7}"/>
          </ac:spMkLst>
        </pc:spChg>
        <pc:picChg chg="del">
          <ac:chgData name="Александра Лебедева" userId="b2ef51665d93a673" providerId="LiveId" clId="{ABBAED8B-6505-4821-BA2D-C6DEE8665DA5}" dt="2021-11-06T16:13:51.883" v="2634" actId="478"/>
          <ac:picMkLst>
            <pc:docMk/>
            <pc:sldMk cId="3118496275" sldId="273"/>
            <ac:picMk id="4" creationId="{AFEEEF07-095B-4581-848F-62211AD8FF85}"/>
          </ac:picMkLst>
        </pc:picChg>
      </pc:sldChg>
      <pc:sldChg chg="addSp delSp modSp new mod">
        <pc:chgData name="Александра Лебедева" userId="b2ef51665d93a673" providerId="LiveId" clId="{ABBAED8B-6505-4821-BA2D-C6DEE8665DA5}" dt="2021-11-06T16:31:54.978" v="2818" actId="478"/>
        <pc:sldMkLst>
          <pc:docMk/>
          <pc:sldMk cId="2700807133" sldId="274"/>
        </pc:sldMkLst>
        <pc:spChg chg="add mod">
          <ac:chgData name="Александра Лебедева" userId="b2ef51665d93a673" providerId="LiveId" clId="{ABBAED8B-6505-4821-BA2D-C6DEE8665DA5}" dt="2021-11-06T16:31:21.076" v="2814" actId="20577"/>
          <ac:spMkLst>
            <pc:docMk/>
            <pc:sldMk cId="2700807133" sldId="274"/>
            <ac:spMk id="2" creationId="{BE76DDF0-3ACC-4406-9D8D-3C3D0A5E0D74}"/>
          </ac:spMkLst>
        </pc:spChg>
        <pc:spChg chg="add del mod">
          <ac:chgData name="Александра Лебедева" userId="b2ef51665d93a673" providerId="LiveId" clId="{ABBAED8B-6505-4821-BA2D-C6DEE8665DA5}" dt="2021-11-06T16:28:11.763" v="2788" actId="478"/>
          <ac:spMkLst>
            <pc:docMk/>
            <pc:sldMk cId="2700807133" sldId="274"/>
            <ac:spMk id="4" creationId="{B18A8777-562A-455E-A973-10475DCD6367}"/>
          </ac:spMkLst>
        </pc:spChg>
        <pc:picChg chg="add del mod">
          <ac:chgData name="Александра Лебедева" userId="b2ef51665d93a673" providerId="LiveId" clId="{ABBAED8B-6505-4821-BA2D-C6DEE8665DA5}" dt="2021-11-06T16:31:54.978" v="2818" actId="478"/>
          <ac:picMkLst>
            <pc:docMk/>
            <pc:sldMk cId="2700807133" sldId="274"/>
            <ac:picMk id="6" creationId="{67AD0435-81B1-4178-B6D5-946BC69B3AB9}"/>
          </ac:picMkLst>
        </pc:picChg>
      </pc:sldChg>
      <pc:sldMasterChg chg="setBg modSldLayout">
        <pc:chgData name="Александра Лебедева" userId="b2ef51665d93a673" providerId="LiveId" clId="{ABBAED8B-6505-4821-BA2D-C6DEE8665DA5}" dt="2021-11-06T13:28:29.918" v="400"/>
        <pc:sldMasterMkLst>
          <pc:docMk/>
          <pc:sldMasterMk cId="50142692" sldId="2147483648"/>
        </pc:sldMasterMkLst>
        <pc:sldLayoutChg chg="setBg">
          <pc:chgData name="Александра Лебедева" userId="b2ef51665d93a673" providerId="LiveId" clId="{ABBAED8B-6505-4821-BA2D-C6DEE8665DA5}" dt="2021-11-06T13:28:29.918" v="400"/>
          <pc:sldLayoutMkLst>
            <pc:docMk/>
            <pc:sldMasterMk cId="50142692" sldId="2147483648"/>
            <pc:sldLayoutMk cId="2659726942" sldId="2147483649"/>
          </pc:sldLayoutMkLst>
        </pc:sldLayoutChg>
        <pc:sldLayoutChg chg="setBg">
          <pc:chgData name="Александра Лебедева" userId="b2ef51665d93a673" providerId="LiveId" clId="{ABBAED8B-6505-4821-BA2D-C6DEE8665DA5}" dt="2021-11-06T13:28:29.918" v="400"/>
          <pc:sldLayoutMkLst>
            <pc:docMk/>
            <pc:sldMasterMk cId="50142692" sldId="2147483648"/>
            <pc:sldLayoutMk cId="544959726" sldId="2147483650"/>
          </pc:sldLayoutMkLst>
        </pc:sldLayoutChg>
        <pc:sldLayoutChg chg="setBg">
          <pc:chgData name="Александра Лебедева" userId="b2ef51665d93a673" providerId="LiveId" clId="{ABBAED8B-6505-4821-BA2D-C6DEE8665DA5}" dt="2021-11-06T13:28:29.918" v="400"/>
          <pc:sldLayoutMkLst>
            <pc:docMk/>
            <pc:sldMasterMk cId="50142692" sldId="2147483648"/>
            <pc:sldLayoutMk cId="2282016934" sldId="2147483651"/>
          </pc:sldLayoutMkLst>
        </pc:sldLayoutChg>
        <pc:sldLayoutChg chg="setBg">
          <pc:chgData name="Александра Лебедева" userId="b2ef51665d93a673" providerId="LiveId" clId="{ABBAED8B-6505-4821-BA2D-C6DEE8665DA5}" dt="2021-11-06T13:28:29.918" v="400"/>
          <pc:sldLayoutMkLst>
            <pc:docMk/>
            <pc:sldMasterMk cId="50142692" sldId="2147483648"/>
            <pc:sldLayoutMk cId="4146496997" sldId="2147483652"/>
          </pc:sldLayoutMkLst>
        </pc:sldLayoutChg>
        <pc:sldLayoutChg chg="setBg">
          <pc:chgData name="Александра Лебедева" userId="b2ef51665d93a673" providerId="LiveId" clId="{ABBAED8B-6505-4821-BA2D-C6DEE8665DA5}" dt="2021-11-06T13:28:29.918" v="400"/>
          <pc:sldLayoutMkLst>
            <pc:docMk/>
            <pc:sldMasterMk cId="50142692" sldId="2147483648"/>
            <pc:sldLayoutMk cId="3468797978" sldId="2147483653"/>
          </pc:sldLayoutMkLst>
        </pc:sldLayoutChg>
        <pc:sldLayoutChg chg="setBg">
          <pc:chgData name="Александра Лебедева" userId="b2ef51665d93a673" providerId="LiveId" clId="{ABBAED8B-6505-4821-BA2D-C6DEE8665DA5}" dt="2021-11-06T13:28:29.918" v="400"/>
          <pc:sldLayoutMkLst>
            <pc:docMk/>
            <pc:sldMasterMk cId="50142692" sldId="2147483648"/>
            <pc:sldLayoutMk cId="1393701229" sldId="2147483654"/>
          </pc:sldLayoutMkLst>
        </pc:sldLayoutChg>
        <pc:sldLayoutChg chg="setBg">
          <pc:chgData name="Александра Лебедева" userId="b2ef51665d93a673" providerId="LiveId" clId="{ABBAED8B-6505-4821-BA2D-C6DEE8665DA5}" dt="2021-11-06T13:28:29.918" v="400"/>
          <pc:sldLayoutMkLst>
            <pc:docMk/>
            <pc:sldMasterMk cId="50142692" sldId="2147483648"/>
            <pc:sldLayoutMk cId="2759968334" sldId="2147483655"/>
          </pc:sldLayoutMkLst>
        </pc:sldLayoutChg>
        <pc:sldLayoutChg chg="setBg">
          <pc:chgData name="Александра Лебедева" userId="b2ef51665d93a673" providerId="LiveId" clId="{ABBAED8B-6505-4821-BA2D-C6DEE8665DA5}" dt="2021-11-06T13:28:29.918" v="400"/>
          <pc:sldLayoutMkLst>
            <pc:docMk/>
            <pc:sldMasterMk cId="50142692" sldId="2147483648"/>
            <pc:sldLayoutMk cId="4125476098" sldId="2147483656"/>
          </pc:sldLayoutMkLst>
        </pc:sldLayoutChg>
        <pc:sldLayoutChg chg="setBg">
          <pc:chgData name="Александра Лебедева" userId="b2ef51665d93a673" providerId="LiveId" clId="{ABBAED8B-6505-4821-BA2D-C6DEE8665DA5}" dt="2021-11-06T13:28:29.918" v="400"/>
          <pc:sldLayoutMkLst>
            <pc:docMk/>
            <pc:sldMasterMk cId="50142692" sldId="2147483648"/>
            <pc:sldLayoutMk cId="2619961925" sldId="2147483657"/>
          </pc:sldLayoutMkLst>
        </pc:sldLayoutChg>
        <pc:sldLayoutChg chg="setBg">
          <pc:chgData name="Александра Лебедева" userId="b2ef51665d93a673" providerId="LiveId" clId="{ABBAED8B-6505-4821-BA2D-C6DEE8665DA5}" dt="2021-11-06T13:28:29.918" v="400"/>
          <pc:sldLayoutMkLst>
            <pc:docMk/>
            <pc:sldMasterMk cId="50142692" sldId="2147483648"/>
            <pc:sldLayoutMk cId="2129914272" sldId="2147483658"/>
          </pc:sldLayoutMkLst>
        </pc:sldLayoutChg>
        <pc:sldLayoutChg chg="setBg">
          <pc:chgData name="Александра Лебедева" userId="b2ef51665d93a673" providerId="LiveId" clId="{ABBAED8B-6505-4821-BA2D-C6DEE8665DA5}" dt="2021-11-06T13:28:29.918" v="400"/>
          <pc:sldLayoutMkLst>
            <pc:docMk/>
            <pc:sldMasterMk cId="50142692" sldId="2147483648"/>
            <pc:sldLayoutMk cId="2776081391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4F3B5-4A83-4DC3-9016-40B99C643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B671236-9AD4-4DF6-9A25-DDB4488A3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B3CB1F-E53C-4CAD-B89B-1AA92EAA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E904-DDBB-4AB5-871D-873BF8002B6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80DC27-4452-43E6-B965-1C37A8535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A071AE-214F-4954-85BC-9DBD91FE2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CA8D-617A-4812-ABEC-681463814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726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33DD9-74A0-4AAA-8DB5-22B189B9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1C9C74-2391-48DE-B533-C66CA43FF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5C74BE-3AA4-4294-AD4B-4CA066DE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E904-DDBB-4AB5-871D-873BF8002B6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E344C-FE85-4EE0-850A-2F6AA5A71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890434-5392-4914-8132-771FED09D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CA8D-617A-4812-ABEC-681463814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14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0B16E2-3966-4CF4-BDC6-BB4C6E5AB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837019-D31E-4E9D-99EA-57682440B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AD48E3-C468-4E53-A329-6C43629C8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E904-DDBB-4AB5-871D-873BF8002B6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93F9ED-ABBF-4920-9870-96C2471EC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2955EB-1A8C-4FFC-BA38-1434FE48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CA8D-617A-4812-ABEC-681463814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08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16581-250E-4DF8-BA4C-85B9B2BF7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03AC49-55F6-418B-AE00-69C8CEC59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8DD827-C74B-42C0-91DB-B41010A53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E904-DDBB-4AB5-871D-873BF8002B6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1D1985-0583-4C03-886C-FD86756D8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4C3D43-4377-4C82-919F-115B0BC1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CA8D-617A-4812-ABEC-681463814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959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3AFE2-11C8-4FC6-A290-D2F5B7EC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0FCE5B-F3A7-4432-A9E4-1FCD94ABD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97F106-FC2C-436D-8F58-56D2BD6F8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E904-DDBB-4AB5-871D-873BF8002B6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6E7F1E-67AE-42F7-AAAA-2F27B3073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241ADD-B2A3-437E-8CD4-77CF1913E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CA8D-617A-4812-ABEC-681463814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01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3C0C2-F3E8-4881-8FE7-E395FF40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C9138F-A69B-4CA3-B6F9-71419DF9C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BCBFDA-4AF0-4C79-B9A9-B05CFCF1F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179F7D-69B3-4242-93B0-2F212B32C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E904-DDBB-4AB5-871D-873BF8002B6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F21775-0EE6-4FB2-8F17-48A0D2E8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F3424-4274-4628-B5F5-E38540DDA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CA8D-617A-4812-ABEC-681463814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496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57AEF-C478-4EFE-A194-AC38A32BE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9E3800-455A-44ED-905D-F44AD068B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54C2FE-2A85-40BF-A4DF-B474000AE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28066CF-A09B-4D70-884E-5E9D83E576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F6784E-3E87-48ED-97D9-D2A9E1EA1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56269D-96BA-411D-AEE5-D82803428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E904-DDBB-4AB5-871D-873BF8002B6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FDD5E76-2616-433E-B9A6-8AB421F6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DA78107-6A38-42AE-A7B8-923F40B53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CA8D-617A-4812-ABEC-681463814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797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F377C-C70C-4053-84AF-A389E8EA7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B91DE66-07FA-4F61-A4C1-52F093128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E904-DDBB-4AB5-871D-873BF8002B6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50384F-09C0-4E3A-9EFF-8BE075F2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9B5E75-3124-439E-B10B-4EAD54252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CA8D-617A-4812-ABEC-681463814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70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3DCF995-88BB-48D6-9D2E-33746C98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E904-DDBB-4AB5-871D-873BF8002B6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71B486-3229-4934-A267-2773583D8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2DA706-9BF5-4EEC-9770-B0973B71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CA8D-617A-4812-ABEC-681463814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968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9EF94-3EDF-4DE6-B5C7-8D28E838D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88536B-7F3B-4BDE-8C22-13FC01432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21C2F4-9F87-430C-9158-16EF11DE0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4931C4-4F30-4945-BC6E-C6713D014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E904-DDBB-4AB5-871D-873BF8002B6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CEABD2-465C-4633-8856-A7B58920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DEB383-8A59-41AC-AC24-960AC3635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CA8D-617A-4812-ABEC-681463814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47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BDC36-6021-406B-A493-41DC83CB1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78794CC-2BC6-4C9A-B8C1-E0E5C46405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3B86E4-2FFE-4323-8B33-6DDC026DC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AD4E28-3D99-4C77-B9DE-201D9DC5A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E904-DDBB-4AB5-871D-873BF8002B6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B4B811-B6F5-4926-A9FF-97D3D3875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A34460-1D31-4272-8282-2AAC3C4A3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BCA8D-617A-4812-ABEC-681463814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96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46D5A-F7FE-4FD8-B3E1-3731EFBC3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D3D077-3640-4CBC-ADDA-AA0AD22B9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62A610-4436-44BB-B4F1-7E908D5154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FE904-DDBB-4AB5-871D-873BF8002B6F}" type="datetimeFigureOut">
              <a:rPr lang="ru-RU" smtClean="0"/>
              <a:t>07.07.2022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A675FE-CCFE-4E31-BCBA-EF748842E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4A6AE-F3C5-4E30-8827-ABDFFB7FF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BCA8D-617A-4812-ABEC-6814638141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4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3" Type="http://schemas.openxmlformats.org/officeDocument/2006/relationships/slide" Target="slide7.xml"/><Relationship Id="rId7" Type="http://schemas.openxmlformats.org/officeDocument/2006/relationships/slide" Target="slide11.xml"/><Relationship Id="rId12" Type="http://schemas.openxmlformats.org/officeDocument/2006/relationships/slide" Target="slide1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6.xml"/><Relationship Id="rId5" Type="http://schemas.openxmlformats.org/officeDocument/2006/relationships/slide" Target="slide9.xml"/><Relationship Id="rId10" Type="http://schemas.openxmlformats.org/officeDocument/2006/relationships/slide" Target="slide14.xml"/><Relationship Id="rId4" Type="http://schemas.openxmlformats.org/officeDocument/2006/relationships/slide" Target="slide8.xml"/><Relationship Id="rId9" Type="http://schemas.openxmlformats.org/officeDocument/2006/relationships/slide" Target="slide13.xml"/><Relationship Id="rId14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4E10ED-8F59-4271-9D99-2E5F184BCF7B}"/>
              </a:ext>
            </a:extLst>
          </p:cNvPr>
          <p:cNvSpPr/>
          <p:nvPr/>
        </p:nvSpPr>
        <p:spPr>
          <a:xfrm>
            <a:off x="972912" y="1305254"/>
            <a:ext cx="10922000" cy="23774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aettenschweiler" panose="020B0706040902060204" pitchFamily="34" charset="0"/>
              </a:rPr>
              <a:t>Анимации. 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aettenschweiler" panose="020B0706040902060204" pitchFamily="34" charset="0"/>
              </a:rPr>
              <a:t>Виды анимации</a:t>
            </a:r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ettenschweiler" panose="020B0706040902060204" pitchFamily="34" charset="0"/>
              </a:rPr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3CD7E4-74B6-4057-8406-D3A611B7B967}"/>
              </a:ext>
            </a:extLst>
          </p:cNvPr>
          <p:cNvSpPr/>
          <p:nvPr/>
        </p:nvSpPr>
        <p:spPr>
          <a:xfrm>
            <a:off x="802641" y="3767554"/>
            <a:ext cx="1054608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i="0" dirty="0">
                <a:solidFill>
                  <a:srgbClr val="0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Методические рекомендации для педагогов при выборе анимации для создания мультфильмов.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88998" y="5712113"/>
            <a:ext cx="5200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Воспитатель Лебедева Александра Михайловна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33882" y="230963"/>
            <a:ext cx="7748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ГБДОУ детский сад № 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61</a:t>
            </a:r>
            <a:r>
              <a:rPr lang="ru-RU" b="1" dirty="0" smtClean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комбинированного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вида</a:t>
            </a:r>
            <a:endParaRPr lang="ru-RU" b="1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Кировского района Санкт-Петербурга</a:t>
            </a:r>
            <a:endParaRPr lang="ru-RU" b="1" i="0" dirty="0">
              <a:solidFill>
                <a:srgbClr val="333333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00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8DE19-65FD-4B4A-A131-E09DE76F0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ru-RU" sz="80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Пикселяция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4CC098-2EB0-4E52-A9BC-FF35C465E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82084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latin typeface="Bahnschrift SemiBold Condensed" panose="020B0502040204020203" pitchFamily="34" charset="0"/>
              </a:rPr>
              <a:t>Движения ребёнка-актёра покадрово снимаются камерой, после чего эти кадры соединяются в видеоряд. Актёр становится своего рода живой куклой, а вместо традиционного для мультипликации рисунка режиссёр работает с фотографией, её правильной постановкой для создания нужного движения.</a:t>
            </a:r>
            <a:r>
              <a:rPr lang="ru-RU" sz="1800" dirty="0">
                <a:latin typeface="Bahnschrift SemiBold Condensed" panose="020B0502040204020203" pitchFamily="34" charset="0"/>
              </a:rPr>
              <a:t>       </a:t>
            </a:r>
          </a:p>
          <a:p>
            <a:pPr marL="0" indent="0" algn="just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 algn="r">
              <a:buNone/>
            </a:pPr>
            <a:r>
              <a:rPr lang="ru-RU" sz="1800" dirty="0"/>
              <a:t>                                     </a:t>
            </a:r>
          </a:p>
          <a:p>
            <a:pPr marL="0" indent="0" algn="r">
              <a:buNone/>
            </a:pPr>
            <a:r>
              <a:rPr lang="ru-RU" sz="1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324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9"/>
    </mc:Choice>
    <mc:Fallback xmlns="">
      <p:transition spd="slow" advTm="1325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8DE19-65FD-4B4A-A131-E09DE76F0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8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Плоскостная анимация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4CC098-2EB0-4E52-A9BC-FF35C465E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41077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Bahnschrift SemiBold Condensed" panose="020B0502040204020203" pitchFamily="34" charset="0"/>
              </a:rPr>
              <a:t>Эта техника проста и доступна даже маленьким детям. Здесь каждый персонаж рисуется отдельно, по деталям, вырезается и скрепляется. Рисуется несколько фонов, которые тоже могут состоять из деталей. Из персонажей и фонов составляется своеобразный коллаж. Марионетки из картона передвигаются (перекладываются) по нарисованному пространству.</a:t>
            </a:r>
          </a:p>
          <a:p>
            <a:pPr marL="0" indent="0">
              <a:buNone/>
            </a:pPr>
            <a:endParaRPr lang="ru-RU" dirty="0">
              <a:latin typeface="Bahnschrift SemiBold Condensed" panose="020B0502040204020203" pitchFamily="34" charset="0"/>
            </a:endParaRPr>
          </a:p>
          <a:p>
            <a:pPr marL="0" indent="0" algn="r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              </a:t>
            </a:r>
          </a:p>
          <a:p>
            <a:pPr marL="0" indent="0" algn="r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 algn="r">
              <a:buNone/>
            </a:pPr>
            <a:r>
              <a:rPr lang="ru-RU" sz="1800" dirty="0" smtClean="0">
                <a:latin typeface="Bahnschrift SemiBold Condensed" panose="020B0502040204020203" pitchFamily="34" charset="0"/>
              </a:rPr>
              <a:t>.)</a:t>
            </a:r>
            <a:endParaRPr lang="ru-RU" sz="18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9"/>
    </mc:Choice>
    <mc:Fallback xmlns="">
      <p:transition spd="slow" advTm="1325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EFDEE-6788-48C0-9104-7020A2E3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0" lang="ru-RU" sz="8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Кукольная (предметная) анимация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EC2EC9-DD95-4C5F-BE36-B29F9A69D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88843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800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создании ее используются  куклы-актёры и объемная сцена-макет. Сцена  и кукла покадрово фотографируется, после каждого кадра в сцену вносятся какие-то изменения.</a:t>
            </a:r>
          </a:p>
          <a:p>
            <a:pPr marL="0" indent="0">
              <a:buNone/>
            </a:pPr>
            <a:endParaRPr lang="ru-RU" sz="28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                                </a:t>
            </a:r>
          </a:p>
          <a:p>
            <a:pPr marL="0" indent="0" algn="r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 algn="r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 algn="r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Фрагмент из мультфильма «Варежка» </a:t>
            </a:r>
          </a:p>
          <a:p>
            <a:pPr marL="0" indent="0" algn="r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                                         («</a:t>
            </a:r>
            <a:r>
              <a:rPr lang="ru-RU" sz="1800" dirty="0" err="1">
                <a:latin typeface="Bahnschrift SemiBold Condensed" panose="020B0502040204020203" pitchFamily="34" charset="0"/>
              </a:rPr>
              <a:t>Сюзмультфильм</a:t>
            </a:r>
            <a:r>
              <a:rPr lang="ru-RU" sz="1800" dirty="0">
                <a:latin typeface="Bahnschrift SemiBold Condensed" panose="020B0502040204020203" pitchFamily="34" charset="0"/>
              </a:rPr>
              <a:t>», 1967 г)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60" y="2011214"/>
            <a:ext cx="4674660" cy="350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2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612"/>
    </mc:Choice>
    <mc:Fallback xmlns="">
      <p:transition spd="slow" advTm="59761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8DE19-65FD-4B4A-A131-E09DE76F0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ru-RU" sz="66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Комбинированная анимация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4CC098-2EB0-4E52-A9BC-FF35C465E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19161" cy="435133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600" dirty="0">
                <a:latin typeface="Bahnschrift SemiBold Condensed" panose="020B0502040204020203" pitchFamily="34" charset="0"/>
              </a:rPr>
              <a:t>Совмещение любого из видов анимации с видеофильмом. Ранними примерами такой анимации могут быть: фильм "Кто подставил кролика Роджера", мультфильм "Приключение Капитана Врунгеля" и т. д. С развитием 3D технологии и компьютерных спецэффектов этот вид анимации встречается в художественных фильмах все чаще и чаще. Основной особенностью современной комбинированной анимация заключается в ее полной реалистичности.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600" dirty="0">
                <a:latin typeface="Bahnschrift SemiBold Condensed" panose="020B0502040204020203" pitchFamily="34" charset="0"/>
              </a:rPr>
              <a:t>Для детей возможно совмещение собственных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600" dirty="0">
                <a:latin typeface="Bahnschrift SemiBold Condensed" panose="020B0502040204020203" pitchFamily="34" charset="0"/>
              </a:rPr>
              <a:t>мультфильмов любого вида анимации с фрагментами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600" dirty="0">
                <a:latin typeface="Bahnschrift SemiBold Condensed" panose="020B0502040204020203" pitchFamily="34" charset="0"/>
              </a:rPr>
              <a:t>фильмов, для этого необходимо иметь программу для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600" dirty="0">
                <a:latin typeface="Bahnschrift SemiBold Condensed" panose="020B0502040204020203" pitchFamily="34" charset="0"/>
              </a:rPr>
              <a:t>монтажа видео. </a:t>
            </a:r>
          </a:p>
          <a:p>
            <a:pPr marL="0" indent="0" algn="just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                            </a:t>
            </a:r>
          </a:p>
          <a:p>
            <a:pPr marL="0" indent="0" algn="just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  </a:t>
            </a:r>
          </a:p>
          <a:p>
            <a:pPr marL="0" indent="0" algn="r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                                        Фрагмент из мультфильма                </a:t>
            </a:r>
          </a:p>
          <a:p>
            <a:pPr marL="0" indent="0" algn="r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                               «Приключение капитана Врунгеля»                   </a:t>
            </a:r>
          </a:p>
          <a:p>
            <a:pPr marL="0" indent="0" algn="r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                                     («Союзмультфильм», 1976 г.).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52" y="1825625"/>
            <a:ext cx="5200339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9"/>
    </mc:Choice>
    <mc:Fallback xmlns="">
      <p:transition spd="slow" advTm="1325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8DE19-65FD-4B4A-A131-E09DE76F0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i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Calibri Light" panose="020F0302020204030204"/>
              </a:rPr>
              <a:t>Теневая</a:t>
            </a:r>
            <a:r>
              <a:rPr kumimoji="0" lang="ru-RU" sz="66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анимация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4CC098-2EB0-4E52-A9BC-FF35C465E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/>
              <a:t>                             </a:t>
            </a:r>
          </a:p>
          <a:p>
            <a:pPr marL="0" indent="0">
              <a:buNone/>
            </a:pPr>
            <a:r>
              <a:rPr lang="ru-RU" sz="1800" dirty="0"/>
              <a:t>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5DC127-4ED2-4EE9-A69C-342D931C159D}"/>
              </a:ext>
            </a:extLst>
          </p:cNvPr>
          <p:cNvSpPr txBox="1"/>
          <p:nvPr/>
        </p:nvSpPr>
        <p:spPr>
          <a:xfrm>
            <a:off x="716437" y="1555423"/>
            <a:ext cx="45720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Bahnschrift SemiBold Condensed" panose="020B0502040204020203" pitchFamily="34" charset="0"/>
              </a:rPr>
              <a:t>Такой же как и перекладки, когда  у персонажа,  все  части тела  рисуются на листе раздельно,  он становится, как бы,  расчлененным,  потом части вырезаются, и  при необходимости скрепляются </a:t>
            </a:r>
            <a:r>
              <a:rPr lang="ru-RU" sz="2000" dirty="0" smtClean="0">
                <a:latin typeface="Bahnschrift SemiBold Condensed" panose="020B0502040204020203" pitchFamily="34" charset="0"/>
              </a:rPr>
              <a:t>проволокой </a:t>
            </a:r>
            <a:r>
              <a:rPr lang="ru-RU" sz="2000" dirty="0">
                <a:latin typeface="Bahnschrift SemiBold Condensed" panose="020B0502040204020203" pitchFamily="34" charset="0"/>
              </a:rPr>
              <a:t>или ниткой. Изысканность  в мультфильме может быть достигнута, если использовать в фонах и одежде персонажей,  дополнительные материалы, такие как:  кружева,  прозрачные ткани, калька,  ветки, нитки, крупы, песок, чай и т.д. В последнем, прослеживается сходство силуэтной анимации и песочной анимации.</a:t>
            </a:r>
          </a:p>
          <a:p>
            <a:pPr algn="just"/>
            <a:endParaRPr lang="ru-RU" dirty="0">
              <a:latin typeface="Bahnschrift SemiBold Condensed" panose="020B0502040204020203" pitchFamily="34" charset="0"/>
            </a:endParaRPr>
          </a:p>
          <a:p>
            <a:pPr algn="r"/>
            <a:r>
              <a:rPr lang="ru-RU" dirty="0">
                <a:latin typeface="Bahnschrift SemiBold Condensed" panose="020B0502040204020203" pitchFamily="34" charset="0"/>
              </a:rPr>
              <a:t>Фрагмент  из м/ф</a:t>
            </a:r>
          </a:p>
          <a:p>
            <a:pPr algn="r"/>
            <a:r>
              <a:rPr lang="ru-RU" dirty="0">
                <a:latin typeface="Bahnschrift SemiBold Condensed" panose="020B0502040204020203" pitchFamily="34" charset="0"/>
              </a:rPr>
              <a:t>«Мои страхи» </a:t>
            </a:r>
          </a:p>
          <a:p>
            <a:pPr algn="r"/>
            <a:r>
              <a:rPr lang="ru-RU" dirty="0">
                <a:latin typeface="Bahnschrift SemiBold Condensed" panose="020B0502040204020203" pitchFamily="34" charset="0"/>
              </a:rPr>
              <a:t>(Анимация </a:t>
            </a:r>
            <a:r>
              <a:rPr lang="en-US" dirty="0" err="1">
                <a:latin typeface="Bahnschrift SemiBold Condensed" panose="020B0502040204020203" pitchFamily="34" charset="0"/>
              </a:rPr>
              <a:t>Taedi</a:t>
            </a:r>
            <a:r>
              <a:rPr lang="en-US" dirty="0">
                <a:latin typeface="Bahnschrift SemiBold Condensed" panose="020B0502040204020203" pitchFamily="34" charset="0"/>
              </a:rPr>
              <a:t>)</a:t>
            </a:r>
            <a:endParaRPr lang="ru-RU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781" y="1690688"/>
            <a:ext cx="6285521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9"/>
    </mc:Choice>
    <mc:Fallback xmlns="">
      <p:transition spd="slow" advTm="1325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8DE19-65FD-4B4A-A131-E09DE76F0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ru-RU" sz="8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Живопись на стекле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4CC098-2EB0-4E52-A9BC-FF35C465E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18" y="1910466"/>
            <a:ext cx="4876800" cy="4351338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ru-RU" sz="5100" b="1" dirty="0"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особенность создания мультфильмов в стилистике ожившей живописи состоит в технике создания. Она заключается в том, что художник наносит изображение медленно сохнущей масляной краской (иногда гуашь с глицерином) на стеклянную поверхность, каждый раз добавляя новые мазки прямо перед камерой. То есть заранее приготовленных персонажей и декораций нет. Сама по себе техника создания мультфильмов подобным образом невероятно сложна.</a:t>
            </a:r>
            <a:endParaRPr lang="ru-RU" sz="51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                            </a:t>
            </a:r>
          </a:p>
          <a:p>
            <a:pPr marL="0" indent="0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  </a:t>
            </a:r>
          </a:p>
          <a:p>
            <a:pPr marL="0" indent="0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   </a:t>
            </a:r>
          </a:p>
          <a:p>
            <a:pPr marL="0" indent="0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 algn="r">
              <a:buNone/>
            </a:pPr>
            <a:r>
              <a:rPr lang="ru-RU" sz="3400" dirty="0">
                <a:latin typeface="Bahnschrift SemiBold Condensed" panose="020B0502040204020203" pitchFamily="34" charset="0"/>
              </a:rPr>
              <a:t>Фрагмент из мультфильма «Еще раз»                   </a:t>
            </a:r>
          </a:p>
          <a:p>
            <a:pPr marL="0" indent="0" algn="r">
              <a:buNone/>
            </a:pPr>
            <a:r>
              <a:rPr lang="ru-RU" sz="3400" dirty="0">
                <a:latin typeface="Bahnschrift SemiBold Condensed" panose="020B0502040204020203" pitchFamily="34" charset="0"/>
              </a:rPr>
              <a:t>       («студия Александра Петрова», 2010 г.). </a:t>
            </a:r>
            <a:r>
              <a:rPr lang="ru-RU" sz="3400" dirty="0"/>
              <a:t>    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77" y="1910466"/>
            <a:ext cx="4877223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0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9"/>
    </mc:Choice>
    <mc:Fallback xmlns="">
      <p:transition spd="slow" advTm="1325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7A0E5-8C46-4C7D-811C-AD5817D13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Рисованная анимация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E0F86D-5B69-498D-8146-C171CCF0E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939672" cy="435133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rgbClr val="242F33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самая сложная в работе, но самая сложная, в производственном плане, техника. Изображение рисуется на кальке, потом </a:t>
            </a:r>
            <a:r>
              <a:rPr lang="ru-RU" sz="2400" dirty="0" err="1">
                <a:solidFill>
                  <a:srgbClr val="242F33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контуруется</a:t>
            </a:r>
            <a:r>
              <a:rPr lang="ru-RU" sz="2400" dirty="0">
                <a:solidFill>
                  <a:srgbClr val="242F33"/>
                </a:solidFill>
                <a:effectLst/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целлулоиде, раскрашивается заливочной краской, снимается на пленку. Это в классическом варианте. В наше время вся обработка изображения происходит в компьютере, в специальных программах. Так проще и дешевле.</a:t>
            </a:r>
            <a:endParaRPr lang="ru-RU" sz="2400" dirty="0"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                        </a:t>
            </a:r>
          </a:p>
          <a:p>
            <a:pPr marL="0" indent="0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 algn="r">
              <a:buNone/>
            </a:pPr>
            <a:r>
              <a:rPr lang="ru-RU" sz="1600" dirty="0">
                <a:latin typeface="Bahnschrift SemiBold Condensed" panose="020B0502040204020203" pitchFamily="34" charset="0"/>
              </a:rPr>
              <a:t>                        Фрагмент   из мультфильма </a:t>
            </a:r>
          </a:p>
          <a:p>
            <a:pPr marL="0" indent="0" algn="r">
              <a:buNone/>
            </a:pPr>
            <a:r>
              <a:rPr lang="ru-RU" sz="1600" dirty="0">
                <a:latin typeface="Bahnschrift SemiBold Condensed" panose="020B0502040204020203" pitchFamily="34" charset="0"/>
              </a:rPr>
              <a:t>«Принцесса лебедь» </a:t>
            </a:r>
          </a:p>
          <a:p>
            <a:pPr marL="0" indent="0" algn="r">
              <a:buNone/>
            </a:pPr>
            <a:r>
              <a:rPr lang="ru-RU" sz="1600" dirty="0">
                <a:latin typeface="Bahnschrift SemiBold Condensed" panose="020B0502040204020203" pitchFamily="34" charset="0"/>
              </a:rPr>
              <a:t>                              </a:t>
            </a:r>
            <a:r>
              <a:rPr lang="en-US" sz="1600" dirty="0">
                <a:latin typeface="Bahnschrift SemiBold Condensed" panose="020B0502040204020203" pitchFamily="34" charset="0"/>
              </a:rPr>
              <a:t>(«Walt Disney Productions»</a:t>
            </a:r>
            <a:r>
              <a:rPr lang="ru-RU" sz="1600" dirty="0">
                <a:latin typeface="Bahnschrift SemiBold Condensed" panose="020B0502040204020203" pitchFamily="34" charset="0"/>
              </a:rPr>
              <a:t>, 1994 год)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73" y="1825625"/>
            <a:ext cx="5278237" cy="294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6"/>
    </mc:Choice>
    <mc:Fallback xmlns="">
      <p:transition spd="slow" advTm="1465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8DE19-65FD-4B4A-A131-E09DE76F0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0" lang="ru-RU" sz="8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Компьютерная 2D и 3D анимация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4CC098-2EB0-4E52-A9BC-FF35C465E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2433"/>
            <a:ext cx="4999814" cy="391453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400" dirty="0">
                <a:latin typeface="Bahnschrift SemiBold Condensed" panose="020B0502040204020203" pitchFamily="34" charset="0"/>
              </a:rPr>
              <a:t>2</a:t>
            </a:r>
            <a:r>
              <a:rPr lang="en-US" sz="3400" dirty="0">
                <a:latin typeface="Bahnschrift SemiBold Condensed" panose="020B0502040204020203" pitchFamily="34" charset="0"/>
              </a:rPr>
              <a:t>D- </a:t>
            </a:r>
            <a:r>
              <a:rPr lang="ru-RU" sz="3400" dirty="0">
                <a:latin typeface="Bahnschrift SemiBold Condensed" panose="020B0502040204020203" pitchFamily="34" charset="0"/>
              </a:rPr>
              <a:t>это векторная анимация, где нет необходимости рисовать каждую картинку от руки — иллюстрация (например, персонаж) разбивается по слоям, на определенные места в его теле располагают точки, которым затем задают движение.</a:t>
            </a:r>
            <a:endParaRPr lang="en-US" sz="34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r>
              <a:rPr lang="ru-RU" sz="3400" dirty="0">
                <a:latin typeface="Bahnschrift SemiBold Condensed" panose="020B0502040204020203" pitchFamily="34" charset="0"/>
              </a:rPr>
              <a:t>В основе 3D-анимации лежит тот же классический принцип быстрой смены кадров, но оптическая иллюзия создается уже в 3-х измерениях. Кроме того, нарисовать 3D-картинку от руки невозможно физически, поэтому вся последовательность кадров создается компьютером.</a:t>
            </a:r>
          </a:p>
          <a:p>
            <a:pPr marL="0" indent="0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                            </a:t>
            </a:r>
          </a:p>
          <a:p>
            <a:pPr marL="0" indent="0" algn="r">
              <a:buNone/>
            </a:pPr>
            <a:r>
              <a:rPr lang="ru-RU" sz="2900" dirty="0">
                <a:latin typeface="Bahnschrift SemiBold Condensed" panose="020B0502040204020203" pitchFamily="34" charset="0"/>
              </a:rPr>
              <a:t> Фрагмент из мультфильма </a:t>
            </a:r>
          </a:p>
          <a:p>
            <a:pPr marL="0" indent="0" algn="r">
              <a:buNone/>
            </a:pPr>
            <a:r>
              <a:rPr lang="ru-RU" sz="2900" dirty="0">
                <a:latin typeface="Bahnschrift SemiBold Condensed" panose="020B0502040204020203" pitchFamily="34" charset="0"/>
              </a:rPr>
              <a:t>«В поисках Немо» </a:t>
            </a:r>
          </a:p>
          <a:p>
            <a:pPr marL="0" indent="0" algn="r">
              <a:buNone/>
            </a:pPr>
            <a:r>
              <a:rPr lang="ru-RU" sz="2900" dirty="0">
                <a:latin typeface="Bahnschrift SemiBold Condensed" panose="020B0502040204020203" pitchFamily="34" charset="0"/>
              </a:rPr>
              <a:t> («</a:t>
            </a:r>
            <a:r>
              <a:rPr lang="en-US" sz="2900" dirty="0">
                <a:latin typeface="Bahnschrift SemiBold Condensed" panose="020B0502040204020203" pitchFamily="34" charset="0"/>
              </a:rPr>
              <a:t>Pixar</a:t>
            </a:r>
            <a:r>
              <a:rPr lang="ru-RU" sz="2900" dirty="0">
                <a:latin typeface="Bahnschrift SemiBold Condensed" panose="020B0502040204020203" pitchFamily="34" charset="0"/>
              </a:rPr>
              <a:t>», 2003 г.).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5" name="В поисках Немо 3D - я из океана">
            <a:hlinkClick r:id="" action="ppaction://media"/>
            <a:extLst>
              <a:ext uri="{FF2B5EF4-FFF2-40B4-BE49-F238E27FC236}">
                <a16:creationId xmlns:a16="http://schemas.microsoft.com/office/drawing/2014/main" id="{7C21A5E7-90F6-41CF-BCAE-A96009E39B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8510" y="2856322"/>
            <a:ext cx="5903362" cy="33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2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9"/>
    </mc:Choice>
    <mc:Fallback xmlns="">
      <p:transition spd="slow" advTm="13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8DE19-65FD-4B4A-A131-E09DE76F0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ru-RU" sz="8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Объёмная анимация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4CC098-2EB0-4E52-A9BC-FF35C465E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48720" cy="435133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600" b="1" dirty="0">
                <a:latin typeface="Bahnschrift SemiBold Condensed" panose="020B0502040204020203" pitchFamily="34" charset="0"/>
              </a:rPr>
              <a:t>Часто ее неточно называют кукольной, хотя далеко не всегда в фильмах действуют собственно куклы. Конечно, и здесь, как в рисованной анимации существует классическая технология: после того, как персонаж придуман художником, мастера изготавливают куклу, начиная с каркаса и заканчивая одеждой. Иногда для одного и того же персонажа делают несколько головок с разными выражениями лица, иногда в процессе съемки меняют только глазки или нижнюю часть лица – чтобы кукла могла говорить. Бывает, что отдельные детали надо повторить в другом масштабе. Готовых кукол расставляют в декорациях и приступают к покадровой съемке. </a:t>
            </a:r>
          </a:p>
          <a:p>
            <a:pPr marL="0" indent="0">
              <a:buNone/>
            </a:pPr>
            <a:r>
              <a:rPr lang="ru-RU" sz="1800" b="1" dirty="0">
                <a:latin typeface="Bahnschrift SemiBold Condensed" panose="020B0502040204020203" pitchFamily="34" charset="0"/>
              </a:rPr>
              <a:t>       </a:t>
            </a:r>
          </a:p>
          <a:p>
            <a:pPr marL="0" indent="0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 algn="r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 Фрагмент из мультфильма </a:t>
            </a:r>
          </a:p>
          <a:p>
            <a:pPr marL="0" indent="0" algn="r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«Чебурашка и крокодил  Гена» </a:t>
            </a:r>
          </a:p>
          <a:p>
            <a:pPr marL="0" indent="0" algn="r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(«Союзмультфильм», 1969 г.).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239" y="1956013"/>
            <a:ext cx="4316773" cy="324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9"/>
    </mc:Choice>
    <mc:Fallback xmlns="">
      <p:transition spd="slow" advTm="1325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140AB8-3423-46DE-ADBA-F723E9785DED}"/>
              </a:ext>
            </a:extLst>
          </p:cNvPr>
          <p:cNvSpPr/>
          <p:nvPr/>
        </p:nvSpPr>
        <p:spPr>
          <a:xfrm>
            <a:off x="6360160" y="670560"/>
            <a:ext cx="5059680" cy="19713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«Искусство анимации правдиво, как вымысел,</a:t>
            </a:r>
            <a:endParaRPr lang="ru-RU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невероятно, как сама жизнь.</a:t>
            </a:r>
            <a:endParaRPr lang="ru-RU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Реальное в нем сочетается с невероятным,</a:t>
            </a:r>
            <a:endParaRPr lang="ru-RU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невероятное становится реальным».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И.П. Иванов-Вано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69ED71-6C50-444D-94DB-B4529279C155}"/>
              </a:ext>
            </a:extLst>
          </p:cNvPr>
          <p:cNvSpPr/>
          <p:nvPr/>
        </p:nvSpPr>
        <p:spPr>
          <a:xfrm>
            <a:off x="861452" y="2967335"/>
            <a:ext cx="1091398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Цель: Познакомить педагогов и родителей с видами</a:t>
            </a:r>
          </a:p>
          <a:p>
            <a:pPr algn="just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анимации для создания мультипликационного фильма в дошкольном учреждении и домашних условиях. </a:t>
            </a:r>
          </a:p>
        </p:txBody>
      </p:sp>
    </p:spTree>
    <p:extLst>
      <p:ext uri="{BB962C8B-B14F-4D97-AF65-F5344CB8AC3E}">
        <p14:creationId xmlns:p14="http://schemas.microsoft.com/office/powerpoint/2010/main" val="180252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Прямоугольник 2">
            <a:extLst>
              <a:ext uri="{FF2B5EF4-FFF2-40B4-BE49-F238E27FC236}">
                <a16:creationId xmlns:a16="http://schemas.microsoft.com/office/drawing/2014/main" id="{E354397F-BAE7-49D0-B461-D103957D76F6}"/>
              </a:ext>
            </a:extLst>
          </p:cNvPr>
          <p:cNvSpPr/>
          <p:nvPr/>
        </p:nvSpPr>
        <p:spPr>
          <a:xfrm>
            <a:off x="654424" y="480290"/>
            <a:ext cx="10392268" cy="9233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Анимация бывает: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ADF91382-7BC5-45EB-AD41-1DE1E121F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79841"/>
              </p:ext>
            </p:extLst>
          </p:nvPr>
        </p:nvGraphicFramePr>
        <p:xfrm>
          <a:off x="1513840" y="1330960"/>
          <a:ext cx="8385478" cy="5090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71040">
                  <a:extLst>
                    <a:ext uri="{9D8B030D-6E8A-4147-A177-3AD203B41FA5}">
                      <a16:colId xmlns:a16="http://schemas.microsoft.com/office/drawing/2014/main" val="2225052517"/>
                    </a:ext>
                  </a:extLst>
                </a:gridCol>
                <a:gridCol w="6414438">
                  <a:extLst>
                    <a:ext uri="{9D8B030D-6E8A-4147-A177-3AD203B41FA5}">
                      <a16:colId xmlns:a16="http://schemas.microsoft.com/office/drawing/2014/main" val="1347004754"/>
                    </a:ext>
                  </a:extLst>
                </a:gridCol>
              </a:tblGrid>
              <a:tr h="5705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Этап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(от новичка к профессионалу)</a:t>
                      </a:r>
                    </a:p>
                  </a:txBody>
                  <a:tcPr>
                    <a:solidFill>
                      <a:schemeClr val="accent5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Вид анимации</a:t>
                      </a:r>
                    </a:p>
                  </a:txBody>
                  <a:tcPr>
                    <a:solidFill>
                      <a:schemeClr val="accent5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739605"/>
                  </a:ext>
                </a:extLst>
              </a:tr>
              <a:tr h="82833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endParaRPr lang="ru-RU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новичок</a:t>
                      </a:r>
                    </a:p>
                  </a:txBody>
                  <a:tcPr>
                    <a:solidFill>
                      <a:schemeClr val="accent5">
                        <a:tint val="4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2" action="ppaction://hlinksldjump"/>
                        </a:rPr>
                        <a:t>Пластилиновая анимация;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3" action="ppaction://hlinksldjump"/>
                        </a:rPr>
                        <a:t>Песочная анимация;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4" action="ppaction://hlinksldjump"/>
                        </a:rPr>
                        <a:t>LEGO-</a:t>
                      </a: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4" action="ppaction://hlinksldjump"/>
                        </a:rPr>
                        <a:t>анимация;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5" action="ppaction://hlinksldjump"/>
                        </a:rPr>
                        <a:t>Коллажная анимация;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6" action="ppaction://hlinksldjump"/>
                        </a:rPr>
                        <a:t>Пиксельная анимация;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7" action="ppaction://hlinksldjump"/>
                        </a:rPr>
                        <a:t>Плоскостная анимация.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tint val="40000"/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448834"/>
                  </a:ext>
                </a:extLst>
              </a:tr>
              <a:tr h="8283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4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</a:t>
                      </a:r>
                      <a:endParaRPr lang="ru-RU" sz="4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</a:t>
                      </a:r>
                      <a:r>
                        <a:rPr lang="ru-RU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веренный </a:t>
                      </a:r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пользователь</a:t>
                      </a:r>
                    </a:p>
                  </a:txBody>
                  <a:tcPr>
                    <a:solidFill>
                      <a:schemeClr val="accent5">
                        <a:tint val="2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8" action="ppaction://hlinksldjump"/>
                        </a:rPr>
                        <a:t>Кукольная анимация;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9" action="ppaction://hlinksldjump"/>
                        </a:rPr>
                        <a:t>Комбинированная анимация;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0" action="ppaction://hlinksldjump"/>
                        </a:rPr>
                        <a:t>Теневая анимация.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tint val="20000"/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595938"/>
                  </a:ext>
                </a:extLst>
              </a:tr>
              <a:tr h="828337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III</a:t>
                      </a:r>
                      <a:endParaRPr lang="ru-RU" sz="4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профессионал</a:t>
                      </a:r>
                    </a:p>
                  </a:txBody>
                  <a:tcPr>
                    <a:solidFill>
                      <a:schemeClr val="accent5">
                        <a:tint val="40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1" action="ppaction://hlinksldjump"/>
                        </a:rPr>
                        <a:t>Рисованная анимация;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2" action="ppaction://hlinksldjump"/>
                        </a:rPr>
                        <a:t>Живопись на стекле;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3" action="ppaction://hlinksldjump"/>
                        </a:rPr>
                        <a:t>Анимация 2</a:t>
                      </a: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3" action="ppaction://hlinksldjump"/>
                        </a:rPr>
                        <a:t>D </a:t>
                      </a: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3" action="ppaction://hlinksldjump"/>
                        </a:rPr>
                        <a:t>и 3</a:t>
                      </a:r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3" action="ppaction://hlinksldjump"/>
                        </a:rPr>
                        <a:t>D</a:t>
                      </a: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3" action="ppaction://hlinksldjump"/>
                        </a:rPr>
                        <a:t>;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4" action="ppaction://hlinksldjump"/>
                        </a:rPr>
                        <a:t>Объёмная анимация.</a:t>
                      </a:r>
                      <a:endParaRPr lang="ru-RU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tint val="40000"/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491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938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8DE19-65FD-4B4A-A131-E09DE76F0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0" lang="ru-RU" sz="80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Пластилинова</a:t>
            </a:r>
            <a:r>
              <a:rPr lang="ru-RU" sz="8000" b="1" i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Calibri Light" panose="020F0302020204030204"/>
              </a:rPr>
              <a:t>я</a:t>
            </a:r>
            <a:r>
              <a:rPr kumimoji="0" lang="ru-RU" sz="8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анимация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4CC098-2EB0-4E52-A9BC-FF35C465E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864" y="2219822"/>
            <a:ext cx="10627935" cy="3957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linkClick r:id="rId2" action="ppaction://hlinksldjump"/>
              </a:rPr>
              <a:t>Объёмная</a:t>
            </a:r>
            <a:endParaRPr lang="ru-RU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marL="0" indent="0">
              <a:buNone/>
            </a:pPr>
            <a:endParaRPr lang="ru-RU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marL="0" indent="0">
              <a:buNone/>
            </a:pPr>
            <a:r>
              <a:rPr lang="ru-RU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linkClick r:id="rId3" action="ppaction://hlinksldjump"/>
              </a:rPr>
              <a:t>Перекладная</a:t>
            </a:r>
            <a:endParaRPr lang="ru-RU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E9BF2AE-9D22-4554-B2CF-AE9F90CF90EB}"/>
              </a:ext>
            </a:extLst>
          </p:cNvPr>
          <p:cNvSpPr/>
          <p:nvPr/>
        </p:nvSpPr>
        <p:spPr>
          <a:xfrm>
            <a:off x="3152887" y="1296492"/>
            <a:ext cx="5886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</a:t>
            </a:r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ывает двух видов</a:t>
            </a:r>
          </a:p>
        </p:txBody>
      </p:sp>
    </p:spTree>
    <p:extLst>
      <p:ext uri="{BB962C8B-B14F-4D97-AF65-F5344CB8AC3E}">
        <p14:creationId xmlns:p14="http://schemas.microsoft.com/office/powerpoint/2010/main" val="214321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9"/>
    </mc:Choice>
    <mc:Fallback xmlns="">
      <p:transition spd="slow" advTm="13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A4CC098-2EB0-4E52-A9BC-FF35C465E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239"/>
            <a:ext cx="4497371" cy="44047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1600" dirty="0"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dirty="0">
                <a:latin typeface="Bahnschrift SemiBold Condensed" panose="020B0502040204020203" pitchFamily="34" charset="0"/>
              </a:rPr>
              <a:t>В ней используются объемные персонажи и декорации. Поэтому, мультфильмы получаются яркими и выразительными.</a:t>
            </a:r>
          </a:p>
          <a:p>
            <a:pPr marL="0" indent="0" algn="just">
              <a:buNone/>
            </a:pPr>
            <a:endParaRPr lang="ru-RU" dirty="0">
              <a:latin typeface="Bahnschrift SemiBold Condensed" panose="020B0502040204020203" pitchFamily="34" charset="0"/>
            </a:endParaRPr>
          </a:p>
          <a:p>
            <a:pPr marL="0" indent="0" algn="r">
              <a:buNone/>
            </a:pPr>
            <a:endParaRPr lang="ru-RU" sz="1600" dirty="0">
              <a:latin typeface="Bahnschrift SemiBold Condensed" panose="020B0502040204020203" pitchFamily="34" charset="0"/>
            </a:endParaRPr>
          </a:p>
          <a:p>
            <a:pPr marL="0" indent="0" algn="r">
              <a:buNone/>
            </a:pPr>
            <a:endParaRPr lang="ru-RU" sz="1600" dirty="0">
              <a:latin typeface="Bahnschrift SemiBold Condensed" panose="020B0502040204020203" pitchFamily="34" charset="0"/>
            </a:endParaRPr>
          </a:p>
          <a:p>
            <a:pPr marL="0" indent="0" algn="r">
              <a:buNone/>
            </a:pPr>
            <a:r>
              <a:rPr lang="ru-RU" sz="1600" dirty="0">
                <a:latin typeface="Bahnschrift SemiBold Condensed" panose="020B0502040204020203" pitchFamily="34" charset="0"/>
              </a:rPr>
              <a:t>Пример процесса съёмок </a:t>
            </a:r>
          </a:p>
          <a:p>
            <a:pPr marL="0" indent="0" algn="r">
              <a:buNone/>
            </a:pPr>
            <a:endParaRPr lang="ru-RU" sz="16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1600" dirty="0"/>
              <a:t>                                                </a:t>
            </a:r>
          </a:p>
          <a:p>
            <a:pPr marL="0" indent="0">
              <a:buNone/>
            </a:pPr>
            <a:r>
              <a:rPr lang="ru-RU" sz="1600" dirty="0"/>
              <a:t>       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4698439-D4E3-4DE0-A27F-485CC8F51CF8}"/>
              </a:ext>
            </a:extLst>
          </p:cNvPr>
          <p:cNvSpPr/>
          <p:nvPr/>
        </p:nvSpPr>
        <p:spPr>
          <a:xfrm>
            <a:off x="3096550" y="347362"/>
            <a:ext cx="5829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Объёмная техника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297" y="3134859"/>
            <a:ext cx="6389162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7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9"/>
    </mc:Choice>
    <mc:Fallback xmlns="">
      <p:transition spd="slow" advTm="1325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A4CC098-2EB0-4E52-A9BC-FF35C465E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2239"/>
            <a:ext cx="9662652" cy="44047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1600" dirty="0"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Bahnschrift SemiBold Condensed" panose="020B0502040204020203" pitchFamily="34" charset="0"/>
              </a:rPr>
              <a:t>Для создания подобных мультфильмов нужно совсем немного – фотоаппарат на штативе (можно использовать камеру телефоне), пластилин, свет, стол и любая программа для видеомонтажа.</a:t>
            </a:r>
          </a:p>
          <a:p>
            <a:pPr marL="0" indent="0" algn="just">
              <a:buNone/>
            </a:pPr>
            <a:r>
              <a:rPr lang="ru-RU" sz="2000" dirty="0">
                <a:latin typeface="Bahnschrift SemiBold Condensed" panose="020B0502040204020203" pitchFamily="34" charset="0"/>
              </a:rPr>
              <a:t>Принцип перекладной анимации крайне прост. Располагаете персонажей на столе, сверху устанавливаете камеру. Добавляете немного света. А потом всё фотографируем. Сделали первый кадр – немного подвинули персонажей. Сделали следующий кадр – снова подвинули. И так всё время, пока не добьётесь поставленной цели.</a:t>
            </a:r>
          </a:p>
          <a:p>
            <a:pPr marL="0" indent="0" algn="r">
              <a:buNone/>
            </a:pPr>
            <a:r>
              <a:rPr lang="ru-RU" sz="1600" dirty="0"/>
              <a:t>                                                </a:t>
            </a:r>
            <a:endParaRPr lang="ru-RU" sz="16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r>
              <a:rPr lang="ru-RU" sz="1600" dirty="0"/>
              <a:t>         </a:t>
            </a:r>
          </a:p>
        </p:txBody>
      </p:sp>
      <p:pic>
        <p:nvPicPr>
          <p:cNvPr id="10" name="Рисунок 9" descr="Объёмная техника&#10;">
            <a:extLst>
              <a:ext uri="{FF2B5EF4-FFF2-40B4-BE49-F238E27FC236}">
                <a16:creationId xmlns:a16="http://schemas.microsoft.com/office/drawing/2014/main" id="{F106F99E-DAA5-47B1-B170-75DB8997D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128" y="510297"/>
            <a:ext cx="6444031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7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9"/>
    </mc:Choice>
    <mc:Fallback xmlns="">
      <p:transition spd="slow" advTm="1325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8DE19-65FD-4B4A-A131-E09DE76F0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ru-RU" sz="72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Песочная анимация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4CC098-2EB0-4E52-A9BC-FF35C465E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71771" cy="435133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600" dirty="0">
                <a:latin typeface="Bahnschrift SemiBold Condensed" panose="020B0502040204020203" pitchFamily="34" charset="0"/>
              </a:rPr>
              <a:t>Техника песочной анимации доступна для работы даже самым маленьким детям, так как в этой технике </a:t>
            </a:r>
            <a:r>
              <a:rPr lang="ru-RU" sz="2600" dirty="0" err="1">
                <a:latin typeface="Bahnschrift SemiBold Condensed" panose="020B0502040204020203" pitchFamily="34" charset="0"/>
              </a:rPr>
              <a:t>анимирование</a:t>
            </a:r>
            <a:r>
              <a:rPr lang="ru-RU" sz="2600" dirty="0">
                <a:latin typeface="Bahnschrift SemiBold Condensed" panose="020B0502040204020203" pitchFamily="34" charset="0"/>
              </a:rPr>
              <a:t> больше всего похоже на игру. На гладкую поверхность, световой планшет насыпается песок, на котором можно рисовать песком, снимая по кадрам каждое изменение рисунка. Работать можно руками, палочками, кистями и такая анимация вполне подходит и для домашних условий.</a:t>
            </a:r>
          </a:p>
          <a:p>
            <a:pPr marL="0" indent="0" algn="just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 algn="just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                 </a:t>
            </a:r>
          </a:p>
          <a:p>
            <a:pPr marL="0" indent="0" algn="just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 algn="just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 algn="r">
              <a:buNone/>
            </a:pPr>
            <a:r>
              <a:rPr lang="ru-RU" sz="1900" dirty="0">
                <a:latin typeface="Bahnschrift SemiBold Condensed" panose="020B0502040204020203" pitchFamily="34" charset="0"/>
              </a:rPr>
              <a:t>                       </a:t>
            </a:r>
          </a:p>
          <a:p>
            <a:pPr marL="0" indent="0" algn="r">
              <a:buNone/>
            </a:pPr>
            <a:r>
              <a:rPr lang="ru-RU" sz="1900" dirty="0">
                <a:latin typeface="Bahnschrift SemiBold Condensed" panose="020B0502040204020203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610" y="1825625"/>
            <a:ext cx="4999153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9"/>
    </mc:Choice>
    <mc:Fallback xmlns="">
      <p:transition spd="slow" advTm="13259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8DE19-65FD-4B4A-A131-E09DE76F0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en-US" sz="72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LEGO </a:t>
            </a:r>
            <a:r>
              <a:rPr kumimoji="0" lang="ru-RU" sz="72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анимация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4CC098-2EB0-4E52-A9BC-FF35C465E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11046" cy="435133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Bahnschrift SemiBold Condensed" panose="020B0502040204020203" pitchFamily="34" charset="0"/>
              </a:rPr>
              <a:t>Декорациями служат, как и постройки из LEGO (стандартные наборы или собранные самим автором), так и ватман, картон (к примеру, с изображением настоящего города) .Выбрать человечков – главных героев и другие  движущиеся объекты.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Bahnschrift SemiBold Condensed" panose="020B0502040204020203" pitchFamily="34" charset="0"/>
              </a:rPr>
              <a:t>Нарисовать задний фон: небо, солнце, облака.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Bahnschrift SemiBold Condensed" panose="020B0502040204020203" pitchFamily="34" charset="0"/>
              </a:rPr>
              <a:t>Установить фотоаппарат на штативе, выставить свет.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Bahnschrift SemiBold Condensed" panose="020B0502040204020203" pitchFamily="34" charset="0"/>
              </a:rPr>
              <a:t>Основное правило съемки: одно движение –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Bahnschrift SemiBold Condensed" panose="020B0502040204020203" pitchFamily="34" charset="0"/>
              </a:rPr>
              <a:t>один кадр, это называется покадровая съемка.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Bahnschrift SemiBold Condensed" panose="020B0502040204020203" pitchFamily="34" charset="0"/>
              </a:rPr>
              <a:t>Чем больше кадров, тем реалистичнее анимация.</a:t>
            </a:r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endParaRPr lang="ru-RU" sz="1800" dirty="0"/>
          </a:p>
          <a:p>
            <a:pPr marL="0" indent="0" algn="r">
              <a:buNone/>
            </a:pPr>
            <a:r>
              <a:rPr lang="ru-RU" sz="1800" dirty="0"/>
              <a:t>                       </a:t>
            </a:r>
            <a:endParaRPr lang="ru-RU" sz="19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822185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9"/>
    </mc:Choice>
    <mc:Fallback xmlns="">
      <p:transition spd="slow" advTm="1325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8DE19-65FD-4B4A-A131-E09DE76F0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ru-RU" sz="72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Коллажная анимация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4CC098-2EB0-4E52-A9BC-FF35C465E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188" y="1957600"/>
            <a:ext cx="4978138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Используются вырезанные изображения из книг, журналов и другие готовые картинки.</a:t>
            </a:r>
          </a:p>
          <a:p>
            <a:pPr marL="0" indent="0" algn="just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Можно использовать старые вырезки из журналов, создавая при этом не обычные образы. Вырезанных персонажей трудно заставить двигаться реалистично. Поэтому в большинстве подобных мультфильмов движения несколько резкие, комичные, наивные. Но это скорее возможность, чем недостаток. </a:t>
            </a:r>
          </a:p>
          <a:p>
            <a:pPr marL="0" indent="0" algn="just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>
              <a:buNone/>
            </a:pPr>
            <a:endParaRPr lang="ru-RU" sz="1800" dirty="0">
              <a:latin typeface="Bahnschrift SemiBold Condensed" panose="020B0502040204020203" pitchFamily="34" charset="0"/>
            </a:endParaRPr>
          </a:p>
          <a:p>
            <a:pPr marL="0" indent="0" algn="r">
              <a:buNone/>
            </a:pPr>
            <a:r>
              <a:rPr lang="ru-RU" sz="1800" dirty="0">
                <a:latin typeface="Bahnschrift SemiBold Condensed" panose="020B0502040204020203" pitchFamily="34" charset="0"/>
              </a:rPr>
              <a:t>                                          </a:t>
            </a: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8172" t="38132" r="8791" b="25067"/>
          <a:stretch/>
        </p:blipFill>
        <p:spPr>
          <a:xfrm>
            <a:off x="6509495" y="2276463"/>
            <a:ext cx="5034915" cy="31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3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9"/>
    </mc:Choice>
    <mc:Fallback xmlns="">
      <p:transition spd="slow" advTm="1325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</TotalTime>
  <Words>1209</Words>
  <Application>Microsoft Office PowerPoint</Application>
  <PresentationFormat>Широкоэкранный</PresentationFormat>
  <Paragraphs>156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Arial Black</vt:lpstr>
      <vt:lpstr>Bahnschrift SemiBold Condensed</vt:lpstr>
      <vt:lpstr>Calibri</vt:lpstr>
      <vt:lpstr>Calibri Light</vt:lpstr>
      <vt:lpstr>Haettenschweiler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Пластилиновая анимация</vt:lpstr>
      <vt:lpstr>Презентация PowerPoint</vt:lpstr>
      <vt:lpstr>Презентация PowerPoint</vt:lpstr>
      <vt:lpstr>Песочная анимация</vt:lpstr>
      <vt:lpstr>LEGO анимация</vt:lpstr>
      <vt:lpstr>Коллажная анимация</vt:lpstr>
      <vt:lpstr>Пикселяция</vt:lpstr>
      <vt:lpstr>Плоскостная анимация</vt:lpstr>
      <vt:lpstr>Кукольная (предметная) анимация</vt:lpstr>
      <vt:lpstr>Комбинированная анимация</vt:lpstr>
      <vt:lpstr>Теневая анимация</vt:lpstr>
      <vt:lpstr>Живопись на стекле</vt:lpstr>
      <vt:lpstr>Рисованная анимация</vt:lpstr>
      <vt:lpstr>Компьютерная 2D и 3D анимация</vt:lpstr>
      <vt:lpstr>Объёмная анимация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Лебедева</dc:creator>
  <cp:lastModifiedBy>smolyakova</cp:lastModifiedBy>
  <cp:revision>37</cp:revision>
  <dcterms:created xsi:type="dcterms:W3CDTF">2021-11-06T12:09:12Z</dcterms:created>
  <dcterms:modified xsi:type="dcterms:W3CDTF">2022-07-07T14:12:24Z</dcterms:modified>
</cp:coreProperties>
</file>