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C2EF7F-DF9C-4254-AEBC-C3459E2AFE2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56A701-634A-467C-8E14-99CA7CF584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543800" cy="1524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Проблемные моменты практической реализации проектной деятельности по ФГОС в 9-11 классах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4400"/>
            <a:ext cx="8280920" cy="990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err="1" smtClean="0"/>
              <a:t>Е.Ю.Серебрякова</a:t>
            </a:r>
            <a:r>
              <a:rPr lang="ru-RU" b="1" dirty="0" smtClean="0"/>
              <a:t>, </a:t>
            </a:r>
          </a:p>
          <a:p>
            <a:pPr algn="ctr"/>
            <a:r>
              <a:rPr lang="ru-RU" b="1" dirty="0" smtClean="0"/>
              <a:t>учитель ГБОУ гимназии  № 397 им. </a:t>
            </a:r>
            <a:r>
              <a:rPr lang="ru-RU" b="1" dirty="0" err="1" smtClean="0"/>
              <a:t>Г.В.Старовойтовой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619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96" y="2636912"/>
            <a:ext cx="7543800" cy="3886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Поможет неопределившимся</a:t>
            </a:r>
          </a:p>
          <a:p>
            <a:r>
              <a:rPr lang="ru-RU" sz="3600" dirty="0" smtClean="0"/>
              <a:t>Заинтересует, мотивирует</a:t>
            </a:r>
          </a:p>
          <a:p>
            <a:r>
              <a:rPr lang="ru-RU" sz="3600" dirty="0" smtClean="0"/>
              <a:t>Наведёт на новые мысли инициативных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756084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СОЗДАНИЕ ОБШИРНОЙ БАЗЫ ВАРИАНТОВ  НАПРАВЛЕНИЙ</a:t>
            </a:r>
            <a:br>
              <a:rPr lang="ru-RU" sz="4000" dirty="0" smtClean="0"/>
            </a:br>
            <a:r>
              <a:rPr lang="ru-RU" sz="4000" dirty="0" smtClean="0"/>
              <a:t>И ТЕМ ПРОЕКТОВ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3306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992888" cy="43924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Печатное методическое пособие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ИНТЕРНЕТ- РЕСУРС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Самостоятельный ресурс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Сайт АППО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Платформа для дистанционного обучения</a:t>
            </a:r>
          </a:p>
          <a:p>
            <a:pPr marL="0" indent="0">
              <a:buNone/>
            </a:pP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356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04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УЧЕБНЫЙ ПЛАН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ИНДИВИДУАЛЬНЫЙ ПРОЕКТ</a:t>
            </a:r>
          </a:p>
          <a:p>
            <a:pPr marL="0" indent="0" algn="ctr">
              <a:buNone/>
            </a:pPr>
            <a:r>
              <a:rPr lang="ru-RU" sz="4000" b="1" dirty="0" smtClean="0"/>
              <a:t>9-11 классы</a:t>
            </a:r>
            <a:endParaRPr lang="ru-RU" sz="40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6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209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3106252">
            <a:off x="3279745" y="21432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241902"/>
            <a:ext cx="7416824" cy="2446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ВНЕШНЯЯ                    ВНУТРЕННЯЯ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0185" y="2241902"/>
            <a:ext cx="8778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6444208" y="3933056"/>
            <a:ext cx="146538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342926"/>
            <a:ext cx="2563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Я ХОЧУ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32" y="3933056"/>
            <a:ext cx="2196243" cy="14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1749" y="5342926"/>
            <a:ext cx="424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</a:rPr>
              <a:t>Я </a:t>
            </a:r>
            <a:r>
              <a:rPr lang="ru-RU" sz="4800" b="1" dirty="0" smtClean="0">
                <a:solidFill>
                  <a:srgbClr val="C00000"/>
                </a:solidFill>
              </a:rPr>
              <a:t>ДОЛЖЕН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0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7567"/>
            <a:ext cx="357314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avatars.dzeninfra.ru/get-zen_doc/5233346/pub_60fa7c159bbe9b3edf602c31_60fa7cfd84812a5424211540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8"/>
          <a:stretch/>
        </p:blipFill>
        <p:spPr bwMode="auto">
          <a:xfrm>
            <a:off x="274667" y="620688"/>
            <a:ext cx="3958228" cy="5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659936" y="569155"/>
            <a:ext cx="3323939" cy="1548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могла бы помочь!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586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ПРОБЛЕМА: </a:t>
            </a:r>
            <a:br>
              <a:rPr lang="ru-RU" dirty="0" smtClean="0"/>
            </a:br>
            <a:r>
              <a:rPr lang="ru-RU" dirty="0" smtClean="0"/>
              <a:t>должен определиться 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856984" cy="3886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dirty="0" smtClean="0"/>
              <a:t>заинтересованность в учебной деятельности</a:t>
            </a:r>
          </a:p>
          <a:p>
            <a:pPr>
              <a:buFontTx/>
              <a:buChar char="-"/>
            </a:pPr>
            <a:r>
              <a:rPr lang="ru-RU" sz="4000" dirty="0" smtClean="0"/>
              <a:t>инициативность, другие личностные качества</a:t>
            </a:r>
            <a:endParaRPr lang="ru-RU" sz="4000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1043608" y="213285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5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НЕДОСТАТОЧНАЯ ПОДГОТОВКА В ОБЛАСТИ ВЕДЕНИЯ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235456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ПРОЕКТ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348880"/>
            <a:ext cx="2210544" cy="2304256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ИССЛЕДОВАТЕЛЬСКАЯ</a:t>
            </a:r>
          </a:p>
          <a:p>
            <a:pPr algn="ctr"/>
            <a:r>
              <a:rPr lang="ru-RU" sz="1600" b="1" dirty="0" smtClean="0"/>
              <a:t>ДЕЯТЕЛЬНОСТЬ</a:t>
            </a:r>
            <a:endParaRPr lang="ru-RU" sz="16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91880" y="2370584"/>
            <a:ext cx="2592288" cy="3578696"/>
          </a:xfrm>
          <a:prstGeom prst="triangle">
            <a:avLst>
              <a:gd name="adj" fmla="val 49363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ДОКЛАД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883706" y="4725100"/>
            <a:ext cx="242316" cy="489204"/>
          </a:xfrm>
          <a:prstGeom prst="downArrow">
            <a:avLst>
              <a:gd name="adj1" fmla="val 50000"/>
              <a:gd name="adj2" fmla="val 52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3212" y="5373216"/>
            <a:ext cx="2463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ПРОДУКТ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9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ФОРМАЛИЗОВАННОСТЬ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Выбор вида проекта </a:t>
            </a:r>
          </a:p>
          <a:p>
            <a:r>
              <a:rPr lang="ru-RU" sz="4400" dirty="0" smtClean="0"/>
              <a:t>Выбор предметной или </a:t>
            </a:r>
            <a:r>
              <a:rPr lang="ru-RU" sz="4400" dirty="0" err="1" smtClean="0"/>
              <a:t>метапредметной</a:t>
            </a:r>
            <a:r>
              <a:rPr lang="ru-RU" sz="4400" dirty="0" smtClean="0"/>
              <a:t> области </a:t>
            </a:r>
          </a:p>
          <a:p>
            <a:r>
              <a:rPr lang="ru-RU" sz="4400" dirty="0" smtClean="0"/>
              <a:t>Выбор руководителя проекта (учителя)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5563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БАЗОВОГО КУРСА</a:t>
            </a:r>
            <a:br>
              <a:rPr lang="ru-RU" dirty="0" smtClean="0"/>
            </a:br>
            <a:r>
              <a:rPr lang="ru-RU" dirty="0" smtClean="0"/>
              <a:t>для школ Санкт-Петербурга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69847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Терминология, понятия, типы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(примеры)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4" y="4293096"/>
            <a:ext cx="7011008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8445" y="4357846"/>
            <a:ext cx="5348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Единообразное оформление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(примеры)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9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4"/>
            <a:ext cx="72008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Создание нескольких моделей участия в индивидуальном проекте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547664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8676"/>
            <a:ext cx="542591" cy="10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789040"/>
            <a:ext cx="323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ПРОЕКТ, ИНИЦИРУЕМЫЙ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789040"/>
            <a:ext cx="4989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КРУПНЫЙ ПРОЕКТ, </a:t>
            </a:r>
            <a:r>
              <a:rPr lang="ru-RU" b="1" dirty="0" smtClean="0">
                <a:solidFill>
                  <a:srgbClr val="C00000"/>
                </a:solidFill>
              </a:rPr>
              <a:t>ВКЛЮЧАЮЩИЙ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НЕСКОЛЬКО ПРОЕКТОВ, РАБОТАЮЩИХ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СОЗДАНИЕ ПРОДУКТА</a:t>
            </a: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987824" y="4146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6804248" y="475277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0404" y="5773656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ОБУЧАЮЩИЙСЯ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08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397</TotalTime>
  <Words>147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Проблемные моменты практической реализации проектной деятельности по ФГОС в 9-11 классах</vt:lpstr>
      <vt:lpstr>УЧЕБНЫЙ ПЛАН ФГОС</vt:lpstr>
      <vt:lpstr>МОТИВАЦИЯ</vt:lpstr>
      <vt:lpstr>Презентация PowerPoint</vt:lpstr>
      <vt:lpstr>ПРОБЛЕМА:  должен определиться сам</vt:lpstr>
      <vt:lpstr>НЕДОСТАТОЧНАЯ ПОДГОТОВКА В ОБЛАСТИ ВЕДЕНИЯ ПРОЕКТА</vt:lpstr>
      <vt:lpstr>ФОРМАЛИЗОВАННОСТЬ ВЫПОЛНЕНИЯ</vt:lpstr>
      <vt:lpstr>СОЗДАНИЕ БАЗОВОГО КУРСА для школ Санкт-Петербурга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Проблемные моменты практической реализации проектной деятельности по ФГОС в 9-11 классах</dc:title>
  <dc:creator>SAMALENA</dc:creator>
  <cp:lastModifiedBy>SAMALENA</cp:lastModifiedBy>
  <cp:revision>20</cp:revision>
  <dcterms:created xsi:type="dcterms:W3CDTF">2022-12-13T14:08:46Z</dcterms:created>
  <dcterms:modified xsi:type="dcterms:W3CDTF">2023-06-06T10:30:51Z</dcterms:modified>
</cp:coreProperties>
</file>