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85F2B-1C5D-44CA-9704-05E8472CF75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1007-ED71-4A90-9675-BEF5CF5A3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1007-ED71-4A90-9675-BEF5CF5A39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8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1007-ED71-4A90-9675-BEF5CF5A39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4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39491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1828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58100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36686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96993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2647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0845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3317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37195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48701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40207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F92577-0E7E-4E7A-ADC3-182533BB6B82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57ACAE-65A0-49F6-9517-BD68D35FD53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push dir="d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94612"/>
            <a:ext cx="904646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Примерные задания по функциональной грамотности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4499156"/>
            <a:ext cx="9143999" cy="165576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*диагностическая работа </a:t>
            </a:r>
          </a:p>
          <a:p>
            <a:pPr algn="ctr">
              <a:lnSpc>
                <a:spcPct val="120000"/>
              </a:lnSpc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в 6 классе </a:t>
            </a:r>
          </a:p>
          <a:p>
            <a:pPr algn="ctr">
              <a:lnSpc>
                <a:spcPct val="120000"/>
              </a:lnSpc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*вопросы теоретической олимпиады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28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9144000" cy="228123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Georgia" panose="02040502050405020303" pitchFamily="18" charset="0"/>
              </a:rPr>
              <a:t>Сложи </a:t>
            </a:r>
            <a:r>
              <a:rPr lang="ru-RU" dirty="0">
                <a:latin typeface="Georgia" panose="02040502050405020303" pitchFamily="18" charset="0"/>
              </a:rPr>
              <a:t>слово и напиши/выбери 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i="1" dirty="0" smtClean="0">
                <a:latin typeface="Georgia" panose="02040502050405020303" pitchFamily="18" charset="0"/>
              </a:rPr>
              <a:t>(</a:t>
            </a:r>
            <a:r>
              <a:rPr lang="ru-RU" i="1" dirty="0">
                <a:latin typeface="Georgia" panose="02040502050405020303" pitchFamily="18" charset="0"/>
              </a:rPr>
              <a:t>в этом случае даются 3 определения)</a:t>
            </a:r>
            <a:r>
              <a:rPr lang="ru-RU" dirty="0">
                <a:latin typeface="Georgia" panose="02040502050405020303" pitchFamily="18" charset="0"/>
              </a:rPr>
              <a:t>, что оно </a:t>
            </a:r>
            <a:r>
              <a:rPr lang="ru-RU" dirty="0" smtClean="0">
                <a:latin typeface="Georgia" panose="02040502050405020303" pitchFamily="18" charset="0"/>
              </a:rPr>
              <a:t>означает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444" y="3585334"/>
            <a:ext cx="2855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6000" i="1" dirty="0" err="1">
                <a:latin typeface="Georgia" panose="02040502050405020303" pitchFamily="18" charset="0"/>
              </a:rPr>
              <a:t>амонср</a:t>
            </a:r>
            <a:endParaRPr lang="ru-RU" sz="6000" i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623" y="3585334"/>
            <a:ext cx="2855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6000" i="1" dirty="0">
                <a:latin typeface="Georgia" panose="02040502050405020303" pitchFamily="18" charset="0"/>
              </a:rPr>
              <a:t>романс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006392" y="4204747"/>
            <a:ext cx="113121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396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7500" y="779463"/>
            <a:ext cx="8826500" cy="1325562"/>
          </a:xfrm>
        </p:spPr>
        <p:txBody>
          <a:bodyPr>
            <a:no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Рассмотри облако </a:t>
            </a:r>
            <a:r>
              <a:rPr lang="ru-RU" dirty="0" smtClean="0">
                <a:latin typeface="Georgia" panose="02040502050405020303" pitchFamily="18" charset="0"/>
              </a:rPr>
              <a:t>слов и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составь </a:t>
            </a:r>
            <a:r>
              <a:rPr lang="ru-RU" dirty="0">
                <a:latin typeface="Georgia" panose="02040502050405020303" pitchFamily="18" charset="0"/>
              </a:rPr>
              <a:t>правильно 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«композитор + название</a:t>
            </a:r>
            <a:r>
              <a:rPr lang="ru-RU" dirty="0">
                <a:latin typeface="Georgia" panose="02040502050405020303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3415" r="2357" b="4297"/>
          <a:stretch/>
        </p:blipFill>
        <p:spPr>
          <a:xfrm>
            <a:off x="130629" y="100484"/>
            <a:ext cx="8892792" cy="61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61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2336" y="1"/>
            <a:ext cx="7338060" cy="1121664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Найди </a:t>
            </a:r>
            <a:r>
              <a:rPr lang="ru-RU" dirty="0">
                <a:latin typeface="Georgia" panose="02040502050405020303" pitchFamily="18" charset="0"/>
              </a:rPr>
              <a:t>третьего лишнего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778" y="1999505"/>
            <a:ext cx="8558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Шуберт, Глинка, Бах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Сопрано, тенор, бас</a:t>
            </a:r>
            <a:endParaRPr lang="ru-RU" sz="4000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Дуэт, квартет, либретто</a:t>
            </a:r>
            <a:endParaRPr lang="ru-RU" sz="4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18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5096" y="1"/>
            <a:ext cx="8968903" cy="2344365"/>
          </a:xfrm>
        </p:spPr>
        <p:txBody>
          <a:bodyPr>
            <a:normAutofit/>
          </a:bodyPr>
          <a:lstStyle/>
          <a:p>
            <a:r>
              <a:rPr lang="ru-RU" sz="5300" dirty="0">
                <a:latin typeface="Georgia" panose="02040502050405020303" pitchFamily="18" charset="0"/>
              </a:rPr>
              <a:t>Вычисли и запиши ответ, используя музыкальную терминологию: </a:t>
            </a: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013" y="2545220"/>
            <a:ext cx="7762673" cy="268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а) дуэт + дуэт =</a:t>
            </a:r>
            <a:br>
              <a:rPr lang="ru-RU" sz="48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48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б) квартет – солист =</a:t>
            </a:r>
            <a:br>
              <a:rPr lang="ru-RU" sz="48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8900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9538"/>
            <a:ext cx="9144000" cy="1325562"/>
          </a:xfrm>
        </p:spPr>
        <p:txBody>
          <a:bodyPr>
            <a:no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Инструменты каких групп упоминаются в </a:t>
            </a:r>
            <a:r>
              <a:rPr lang="ru-RU" dirty="0" smtClean="0">
                <a:latin typeface="Georgia" panose="02040502050405020303" pitchFamily="18" charset="0"/>
              </a:rPr>
              <a:t>стихотворении</a:t>
            </a:r>
            <a:r>
              <a:rPr lang="ru-RU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608" y="1553462"/>
            <a:ext cx="8266176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Дирижёр, крутой и своевольный,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Жаждой бури явно обуян: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скрипках зыбь, в виолончелях волны,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контрабасах воет океан.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сквозь этот музыкальный хаос,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родной отчаливши земли,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Выплыли, как приказал им Штраус,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Арфы, золотые корабли.</a:t>
            </a:r>
          </a:p>
          <a:p>
            <a:pPr lvl="0" indent="-26987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И</a:t>
            </a:r>
            <a:r>
              <a:rPr lang="ru-RU" sz="28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Сельвинский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04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5072" y="1394302"/>
            <a:ext cx="8631238" cy="1325563"/>
          </a:xfrm>
        </p:spPr>
        <p:txBody>
          <a:bodyPr>
            <a:no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Прочитай эти слова и выбери из предложенных фамилию композитора, с которым они ассоциируются: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276" y="2853405"/>
            <a:ext cx="914400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Немецкий композитор, виртуоз, 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ручей, орган, капельмейстер, музыкальный педагог, фуга, </a:t>
            </a:r>
            <a:endParaRPr lang="ru-RU" sz="4000" i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4000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произведений.</a:t>
            </a:r>
            <a:endParaRPr lang="ru-RU" sz="4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1309" y="5547476"/>
            <a:ext cx="9144000" cy="65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Шуберт, Бах, Моцарт, Бетховен</a:t>
            </a:r>
            <a:endParaRPr lang="ru-RU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872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" y="0"/>
            <a:ext cx="9110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17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35" y="-68094"/>
            <a:ext cx="9143999" cy="1274323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Georgia" panose="02040502050405020303" pitchFamily="18" charset="0"/>
              </a:rPr>
              <a:t>Вставить </a:t>
            </a:r>
            <a:r>
              <a:rPr lang="ru-RU" sz="4400" dirty="0">
                <a:latin typeface="Georgia" panose="02040502050405020303" pitchFamily="18" charset="0"/>
              </a:rPr>
              <a:t>пропущенные слова по смыслу</a:t>
            </a:r>
            <a:r>
              <a:rPr lang="ru-RU" sz="4400" dirty="0" smtClean="0">
                <a:latin typeface="Georgia" panose="02040502050405020303" pitchFamily="18" charset="0"/>
              </a:rPr>
              <a:t>:</a:t>
            </a:r>
            <a:endParaRPr lang="ru-RU" sz="3600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93" y="513769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Georgia" panose="02040502050405020303" pitchFamily="18" charset="0"/>
              </a:rPr>
              <a:t>Слова: </a:t>
            </a:r>
            <a:r>
              <a:rPr lang="ru-RU" sz="3600" b="1" i="1" dirty="0" smtClean="0">
                <a:latin typeface="Georgia" panose="02040502050405020303" pitchFamily="18" charset="0"/>
              </a:rPr>
              <a:t>импровизация, напевы, звуки, концерты, симфонии.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693" y="1156026"/>
            <a:ext cx="90462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В своём дневнике художник </a:t>
            </a:r>
            <a:r>
              <a:rPr lang="ru-RU" sz="3200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Борисов-</a:t>
            </a:r>
            <a:r>
              <a:rPr lang="ru-RU" sz="3200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Мусатов</a:t>
            </a:r>
            <a:r>
              <a:rPr lang="ru-RU" sz="3200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пишет о взаимопроникновении музыки и живописи:</a:t>
            </a:r>
            <a:br>
              <a:rPr lang="ru-RU" sz="32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«Я сижу дома и задаю </a:t>
            </a:r>
            <a:r>
              <a:rPr lang="ru-RU" sz="3200" i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_______себе  </a:t>
            </a: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одному.  </a:t>
            </a:r>
            <a:b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В них вместо </a:t>
            </a:r>
            <a:r>
              <a:rPr lang="ru-RU" sz="3200" i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______все </a:t>
            </a: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краски.   Я </a:t>
            </a:r>
            <a:r>
              <a:rPr lang="ru-RU" sz="3200" i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_______. </a:t>
            </a: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Мечты мои всегда впереди. Они мне создают целые </a:t>
            </a:r>
            <a:r>
              <a:rPr lang="ru-RU" sz="3200" i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________. </a:t>
            </a:r>
            <a:r>
              <a:rPr lang="ru-RU" sz="3200" i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Мои помыслы – краски, мои краски - </a:t>
            </a:r>
            <a:r>
              <a:rPr lang="ru-RU" sz="3200" i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_________».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2323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</TotalTime>
  <Words>173</Words>
  <Application>Microsoft Office PowerPoint</Application>
  <PresentationFormat>Экран (4:3)</PresentationFormat>
  <Paragraphs>35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Georgia</vt:lpstr>
      <vt:lpstr>Times New Roman</vt:lpstr>
      <vt:lpstr>Wingdings</vt:lpstr>
      <vt:lpstr>Ретро</vt:lpstr>
      <vt:lpstr>Примерные задания по функциональной грамотности </vt:lpstr>
      <vt:lpstr>Сложи слово и напиши/выбери  (в этом случае даются 3 определения), что оно означает</vt:lpstr>
      <vt:lpstr>Рассмотри облако слов и  составь правильно  «композитор + название»</vt:lpstr>
      <vt:lpstr>Найди третьего лишнего </vt:lpstr>
      <vt:lpstr>Вычисли и запиши ответ, используя музыкальную терминологию: </vt:lpstr>
      <vt:lpstr>Инструменты каких групп упоминаются в стихотворении:</vt:lpstr>
      <vt:lpstr>Прочитай эти слова и выбери из предложенных фамилию композитора, с которым они ассоциируются:</vt:lpstr>
      <vt:lpstr>Презентация PowerPoint</vt:lpstr>
      <vt:lpstr>Вставить пропущенные слова по смыслу: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Примерные задания по функциональной грамтности</dc:title>
  <dc:creator>домашний</dc:creator>
  <cp:lastModifiedBy>домашний</cp:lastModifiedBy>
  <cp:revision>10</cp:revision>
  <dcterms:created xsi:type="dcterms:W3CDTF">2022-10-16T18:59:15Z</dcterms:created>
  <dcterms:modified xsi:type="dcterms:W3CDTF">2022-10-16T21:23:19Z</dcterms:modified>
</cp:coreProperties>
</file>