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69" r:id="rId14"/>
    <p:sldId id="294" r:id="rId15"/>
    <p:sldId id="273" r:id="rId16"/>
    <p:sldId id="275" r:id="rId17"/>
    <p:sldId id="276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00"/>
    <a:srgbClr val="934607"/>
    <a:srgbClr val="A44F08"/>
    <a:srgbClr val="B45608"/>
    <a:srgbClr val="8A4500"/>
    <a:srgbClr val="7B5229"/>
    <a:srgbClr val="993300"/>
    <a:srgbClr val="8D1E1B"/>
    <a:srgbClr val="BE2824"/>
    <a:srgbClr val="F9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836ED-D2DF-4FA3-94C3-4A4EB65B1FB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F410F-69E6-410A-8BBE-5D01E0B94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9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66A53-469C-4111-93BC-5D17238715B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4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lenaranko.ucoz.ru/" TargetMode="External"/><Relationship Id="rId13" Type="http://schemas.openxmlformats.org/officeDocument/2006/relationships/hyperlink" Target="http://www.bookin.org.ru/book/1056930.jpg" TargetMode="External"/><Relationship Id="rId3" Type="http://schemas.openxmlformats.org/officeDocument/2006/relationships/hyperlink" Target="http://sf.co.ua/13/03/wallpaper-2658683.jpg" TargetMode="External"/><Relationship Id="rId7" Type="http://schemas.openxmlformats.org/officeDocument/2006/relationships/hyperlink" Target="https://img-fotki.yandex.ru/get/6414/23869276.c1/0_97907_48aa1ae6_orig" TargetMode="External"/><Relationship Id="rId12" Type="http://schemas.openxmlformats.org/officeDocument/2006/relationships/hyperlink" Target="http://www.wwww4.com/w3830/318176.jpg" TargetMode="External"/><Relationship Id="rId2" Type="http://schemas.openxmlformats.org/officeDocument/2006/relationships/hyperlink" Target="http://www.pra3dnuk.ru/foto/3/23fev1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712/206363740.48e/0_d6f3f_1917cfc9_orig" TargetMode="External"/><Relationship Id="rId11" Type="http://schemas.openxmlformats.org/officeDocument/2006/relationships/hyperlink" Target="http://auto.ur.ru/img/books_covers/1007171115.jpg" TargetMode="External"/><Relationship Id="rId5" Type="http://schemas.openxmlformats.org/officeDocument/2006/relationships/hyperlink" Target="http://img-fotki.yandex.ru/get/9323/206363740.48d/0_d6f26_6412ec2d_orig" TargetMode="External"/><Relationship Id="rId10" Type="http://schemas.openxmlformats.org/officeDocument/2006/relationships/hyperlink" Target="http://im6-tub-ru.yandex.net/i?id=120780109-37-72&amp;n=21" TargetMode="External"/><Relationship Id="rId4" Type="http://schemas.openxmlformats.org/officeDocument/2006/relationships/hyperlink" Target="http://img-fotki.yandex.ru/get/9321/206363740.48e/0_d6f30_f56c487a_orig" TargetMode="External"/><Relationship Id="rId9" Type="http://schemas.openxmlformats.org/officeDocument/2006/relationships/hyperlink" Target="http://www.knizhnik.eu/images/authors/author3566.jpg" TargetMode="External"/><Relationship Id="rId14" Type="http://schemas.openxmlformats.org/officeDocument/2006/relationships/hyperlink" Target="http://www.shkolnymir.info/images/stories/Pisately/Chukovski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5616624" cy="273630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rgbClr val="603000"/>
              </a:contourClr>
            </a:sp3d>
          </a:bodyPr>
          <a:lstStyle/>
          <a:p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Вечный Колумб</a:t>
            </a:r>
            <a:endParaRPr lang="ru-RU" sz="48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3024336" cy="13681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ln w="50800"/>
                <a:solidFill>
                  <a:srgbClr val="603000"/>
                </a:solidFill>
              </a:rPr>
              <a:t>Презентацию подготовила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50800"/>
                <a:solidFill>
                  <a:srgbClr val="603000"/>
                </a:solidFill>
              </a:rPr>
              <a:t>зав. библиотекой лицея №244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50800"/>
                <a:solidFill>
                  <a:srgbClr val="603000"/>
                </a:solidFill>
              </a:rPr>
              <a:t>Кировского района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50800"/>
                <a:solidFill>
                  <a:srgbClr val="603000"/>
                </a:solidFill>
              </a:rPr>
              <a:t>г. Санкт-Петербурга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50800"/>
                <a:solidFill>
                  <a:srgbClr val="603000"/>
                </a:solidFill>
              </a:rPr>
              <a:t>Якимова Елена Геннадьевна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50800"/>
                <a:solidFill>
                  <a:srgbClr val="603000"/>
                </a:solidFill>
              </a:rPr>
              <a:t>2022</a:t>
            </a:r>
            <a:endParaRPr lang="ru-RU" sz="1600" b="1" dirty="0">
              <a:ln w="50800"/>
              <a:solidFill>
                <a:srgbClr val="603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642918"/>
            <a:ext cx="4824536" cy="548324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Житков сумел написать настоящую энциклопедию для детей – книгу </a:t>
            </a:r>
            <a:r>
              <a:rPr lang="ru-RU" sz="2600" b="1" dirty="0" smtClean="0">
                <a:solidFill>
                  <a:schemeClr val="tx2"/>
                </a:solidFill>
              </a:rPr>
              <a:t>"Что я видел"</a:t>
            </a:r>
            <a:r>
              <a:rPr lang="ru-RU" sz="2600" dirty="0" smtClean="0">
                <a:solidFill>
                  <a:schemeClr val="tx2"/>
                </a:solidFill>
              </a:rPr>
              <a:t>, </a:t>
            </a:r>
            <a:r>
              <a:rPr lang="ru-RU" sz="2600" dirty="0" smtClean="0"/>
              <a:t>где рассказывается и о метро, и о семафоре, и об огороде, и о зверях в зоологическом саду. Повествование ведётся от имени мальчика Алёши.</a:t>
            </a:r>
          </a:p>
          <a:p>
            <a:r>
              <a:rPr lang="ru-RU" sz="2600" dirty="0" smtClean="0"/>
              <a:t>В сборнике </a:t>
            </a:r>
            <a:r>
              <a:rPr lang="ru-RU" sz="2600" b="1" dirty="0" smtClean="0">
                <a:solidFill>
                  <a:schemeClr val="tx2"/>
                </a:solidFill>
              </a:rPr>
              <a:t>«Морские истории» </a:t>
            </a:r>
            <a:r>
              <a:rPr lang="ru-RU" sz="2600" dirty="0" smtClean="0"/>
              <a:t>- рассказы о нелёгком труде моряков, об их ежедневном подвиге, о случаях, происходящих в море.</a:t>
            </a:r>
          </a:p>
          <a:p>
            <a:r>
              <a:rPr lang="ru-RU" sz="2600" dirty="0" smtClean="0"/>
              <a:t>В сборнике рассказов </a:t>
            </a:r>
            <a:r>
              <a:rPr lang="ru-RU" sz="2600" b="1" dirty="0" smtClean="0">
                <a:solidFill>
                  <a:schemeClr val="tx2"/>
                </a:solidFill>
              </a:rPr>
              <a:t>«Что бывало»</a:t>
            </a:r>
            <a:r>
              <a:rPr lang="ru-RU" sz="2600" dirty="0" smtClean="0"/>
              <a:t>  - в увлекательных сюжетах то, что было с автором в его интересной, бурной жизни.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Boris_Zhitkov__Chto_ya_vi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14290"/>
            <a:ext cx="1410537" cy="2158122"/>
          </a:xfrm>
          <a:prstGeom prst="rect">
            <a:avLst/>
          </a:prstGeom>
        </p:spPr>
      </p:pic>
      <p:pic>
        <p:nvPicPr>
          <p:cNvPr id="6" name="Рисунок 5" descr="large_0e5e93921ceb9d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643182"/>
            <a:ext cx="1661997" cy="1966911"/>
          </a:xfrm>
          <a:prstGeom prst="rect">
            <a:avLst/>
          </a:prstGeom>
        </p:spPr>
      </p:pic>
      <p:pic>
        <p:nvPicPr>
          <p:cNvPr id="7" name="Рисунок 6" descr="show2.p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659218"/>
            <a:ext cx="1652840" cy="2082150"/>
          </a:xfrm>
          <a:prstGeom prst="rect">
            <a:avLst/>
          </a:prstGeom>
        </p:spPr>
      </p:pic>
      <p:pic>
        <p:nvPicPr>
          <p:cNvPr id="8" name="Picture 2" descr="http://www.bookslit.com/uploads/fotos/c639641767b52d3e4c5bf643506bc5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288" y="3459163"/>
            <a:ext cx="180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2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Рассказы о животных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976" y="1340768"/>
            <a:ext cx="678661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Любил Житков рассказывать в своих книгах и про животных, жизнь и повадки которых он отлично знал. </a:t>
            </a:r>
          </a:p>
          <a:p>
            <a:r>
              <a:rPr lang="ru-RU" sz="2400" dirty="0" smtClean="0"/>
              <a:t>У Житкова самого всегда были собаки и кошки, а однажды — даже ручной волк. Кошки у него давали лапку и шли на свист. А этого добиться от кошки чрезвычайно трудно. У Житкова есть рассказ «Про обезьянку», про маленького, бесстрашного и проказливого макаку Яшку. Такую обезьянку ему действительно подарили, когда он еще учился в одесской гимназии. </a:t>
            </a:r>
          </a:p>
          <a:p>
            <a:r>
              <a:rPr lang="ru-RU" sz="2400" dirty="0" smtClean="0"/>
              <a:t>В Индии он видел слонов в лесу, на работе, наблюдал, как они таскают брёвна, как нянчат детей; видел, как маленький зверёк мангуста воюет со страшной змеёй; как умны, шаловливы и надоедливы обезьянки. </a:t>
            </a:r>
            <a:endParaRPr lang="ru-RU" sz="2400" dirty="0"/>
          </a:p>
        </p:txBody>
      </p:sp>
      <p:pic>
        <p:nvPicPr>
          <p:cNvPr id="4" name="Рисунок 3" descr="10830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2250298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4673110" cy="442364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Борис Степанович прожил всего 56 лет, но успел написать много. Ему нравилось пробовать себя в разной работе. То напишет рассказ для совсем маленьких ребят, то сказку, то пьесу, а то - и большой роман для взрослых. Недаром его называли «Вечным Колумбом», то есть вечным искателем. А отдыхал он, играя на скрипке.</a:t>
            </a:r>
            <a:endParaRPr lang="ru-RU" sz="2400" dirty="0"/>
          </a:p>
        </p:txBody>
      </p:sp>
      <p:pic>
        <p:nvPicPr>
          <p:cNvPr id="4" name="Рисунок 3" descr="i_zhitkov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928670"/>
            <a:ext cx="3191238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25413" y="1125538"/>
            <a:ext cx="55816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Все, о чем писал Житков, ему довелось увидеть в жизни своими глазами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или сделать своими руками.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Поэтому так увлекательны его рассказы.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С первых же строк читателей волнует, спасутся ли пассажиры перевернувшегося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во время шторма парусного судна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(рассказ «Шквал»), удастся ли матросам снять компас с захваченного предателями парохода («Компас»), привыкнет ли одичавшая кошка к человеку и подружится ли она с собакой («Беспризорная кошка»). И таких правдивых историй о милосердии человека к «братьям нашим меньшим» — животным Борис Житков рассказал нам много.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8573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981075"/>
            <a:ext cx="30829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58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534589-7464-4838-A528-670DA84115A4}" type="datetime1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4C1A2-6FF1-4B24-83EF-BBF7997822F9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250825" y="4508500"/>
            <a:ext cx="85693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Наряду с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В.В.Бианки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Е.И.Чарушиным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Борис Житков считается  основоположником научно-художественного жанра в детской литературе. Его творчество оказал существенное влияние на многих детских писателей. 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5292725" y="981075"/>
            <a:ext cx="36718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Житков скончался в 1938 г.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Похоронен на Ваганьковском кладбище. Его наследие составляют более 500 произведений.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248126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http://bozaboza.narod.ru/jit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08275"/>
            <a:ext cx="25273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http://www.ozon.ru/multimedia/books_covers/1000483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052513"/>
            <a:ext cx="2306637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817250"/>
      </p:ext>
    </p:extLst>
  </p:cSld>
  <p:clrMapOvr>
    <a:masterClrMapping/>
  </p:clrMapOvr>
  <p:transition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3378282_67.happy-zoo-clip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1785926"/>
            <a:ext cx="2928958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Зоосад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35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Бориса Житкова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0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4615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Птицы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«Она ела с рук, давалась гладить, улетала на волю и назад прилетала».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ga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286676" cy="5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 маленьких ножках и очень толстая. У ней клюв очень большой. И под клювом кожа висит, как мешок».</a:t>
            </a:r>
            <a:endParaRPr lang="ru-RU" dirty="0"/>
          </a:p>
        </p:txBody>
      </p:sp>
      <p:pic>
        <p:nvPicPr>
          <p:cNvPr id="4" name="Рисунок 3" descr="rozoviy_peli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322495" cy="55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«Он синий и блестит, как стеклянный. На голове у него торчком стоят тоненькие пёрышки, как иголочки с шишечками».</a:t>
            </a:r>
            <a:endParaRPr lang="ru-RU" dirty="0"/>
          </a:p>
        </p:txBody>
      </p:sp>
      <p:pic>
        <p:nvPicPr>
          <p:cNvPr id="4" name="Рисунок 3" descr="16775-oboi-pav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822461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«Он ступает и стучит, - прямо как лошадь. А летать он никак не может: у него крылья маленькие».</a:t>
            </a:r>
            <a:endParaRPr lang="ru-RU" dirty="0"/>
          </a:p>
        </p:txBody>
      </p:sp>
      <p:pic>
        <p:nvPicPr>
          <p:cNvPr id="4" name="Рисунок 3" descr="14a7e71c04ae9fccd2ee5609a6ec4d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572428" cy="5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4102224" cy="2403698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Arial" panose="020B0604020202020204" pitchFamily="34" charset="0"/>
              </a:rPr>
              <a:t>Борис Степанович Житков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CA1D7DF-641C-44F0-A062-3F6424B93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3128392" cy="90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30 августа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1882 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г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.-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 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октября 1938 г.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979862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0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ru-RU" dirty="0" smtClean="0"/>
              <a:t>«Он почти весь состоял из головы – будто морда на четырёх ножках, и морда эта вся состояла из пасти, а пасть из зубов».</a:t>
            </a:r>
            <a:endParaRPr lang="ru-RU" dirty="0"/>
          </a:p>
        </p:txBody>
      </p:sp>
      <p:pic>
        <p:nvPicPr>
          <p:cNvPr id="4" name="Рисунок 3" descr="6871adb2d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42918"/>
            <a:ext cx="77628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32037"/>
            <a:ext cx="6643734" cy="4525963"/>
          </a:xfrm>
        </p:spPr>
        <p:txBody>
          <a:bodyPr/>
          <a:lstStyle/>
          <a:p>
            <a:r>
              <a:rPr lang="ru-RU" dirty="0" smtClean="0"/>
              <a:t>«Большая, серая, мордастая. Она, как увидела меня, отскочила в сторону и села. Злыми глазами на меня глядит. Вся напружинилась, замерла, только хвост вздрагивает».</a:t>
            </a:r>
            <a:endParaRPr lang="ru-RU" dirty="0"/>
          </a:p>
        </p:txBody>
      </p:sp>
      <p:pic>
        <p:nvPicPr>
          <p:cNvPr id="4" name="Рисунок 3" descr="1173633200_kosh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500858" cy="63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571744"/>
            <a:ext cx="6643734" cy="4525963"/>
          </a:xfrm>
        </p:spPr>
        <p:txBody>
          <a:bodyPr/>
          <a:lstStyle/>
          <a:p>
            <a:r>
              <a:rPr lang="ru-RU" dirty="0" smtClean="0"/>
              <a:t>«И я думал, что это не зверь, а только кожа от него. Потому что прямо как ковёр. И этот зверь весь в полосках. Жёлтых и чёрных».</a:t>
            </a:r>
            <a:endParaRPr lang="ru-RU" dirty="0"/>
          </a:p>
        </p:txBody>
      </p:sp>
      <p:pic>
        <p:nvPicPr>
          <p:cNvPr id="4" name="Рисунок 3" descr="Panthera-tigris-altaica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857232"/>
            <a:ext cx="6591712" cy="51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/>
          <a:lstStyle/>
          <a:p>
            <a:r>
              <a:rPr lang="ru-RU" dirty="0" smtClean="0"/>
              <a:t>«От него на лошади не ускачешь. И на всякое дерево залезет, как обезьяна».</a:t>
            </a:r>
            <a:endParaRPr lang="ru-RU" dirty="0"/>
          </a:p>
        </p:txBody>
      </p:sp>
      <p:pic>
        <p:nvPicPr>
          <p:cNvPr id="4" name="Рисунок 3" descr="38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358114" cy="55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4525963"/>
          </a:xfrm>
        </p:spPr>
        <p:txBody>
          <a:bodyPr/>
          <a:lstStyle/>
          <a:p>
            <a:r>
              <a:rPr lang="ru-RU" dirty="0" smtClean="0"/>
              <a:t>«Они морских зверей едят и рыбу тоже. Достают и едят. Зимой им здесь хорошо, потому что они холод любят».</a:t>
            </a:r>
            <a:endParaRPr lang="ru-RU" dirty="0"/>
          </a:p>
        </p:txBody>
      </p:sp>
      <p:pic>
        <p:nvPicPr>
          <p:cNvPr id="4" name="Рисунок 3" descr="n15_0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8001024" cy="60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00200"/>
            <a:ext cx="3357586" cy="4525963"/>
          </a:xfrm>
        </p:spPr>
        <p:txBody>
          <a:bodyPr/>
          <a:lstStyle/>
          <a:p>
            <a:r>
              <a:rPr lang="ru-RU" dirty="0" smtClean="0"/>
              <a:t>«Мордочка сморщенная, старушечья, а глазки живые, блестящие» </a:t>
            </a:r>
            <a:endParaRPr lang="ru-RU" dirty="0"/>
          </a:p>
        </p:txBody>
      </p:sp>
      <p:pic>
        <p:nvPicPr>
          <p:cNvPr id="4" name="Рисунок 3" descr="1295541578_martyshk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857232"/>
            <a:ext cx="3452838" cy="51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«Угадай-ка»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ru-RU" dirty="0" smtClean="0"/>
              <a:t>Рождается весом 100 кг. </a:t>
            </a:r>
          </a:p>
          <a:p>
            <a:r>
              <a:rPr lang="ru-RU" dirty="0" smtClean="0"/>
              <a:t>Не умеет прыгать.</a:t>
            </a:r>
          </a:p>
          <a:p>
            <a:r>
              <a:rPr lang="ru-RU" dirty="0" smtClean="0"/>
              <a:t> Имеет 4 колена. 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544906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00240"/>
            <a:ext cx="6429420" cy="4525963"/>
          </a:xfrm>
        </p:spPr>
        <p:txBody>
          <a:bodyPr/>
          <a:lstStyle/>
          <a:p>
            <a:r>
              <a:rPr lang="ru-RU" dirty="0" smtClean="0"/>
              <a:t>Яйцо варится 40 минут. </a:t>
            </a:r>
          </a:p>
          <a:p>
            <a:r>
              <a:rPr lang="ru-RU" dirty="0" smtClean="0"/>
              <a:t>Глотают песок или гравий. </a:t>
            </a:r>
          </a:p>
          <a:p>
            <a:r>
              <a:rPr lang="ru-RU" dirty="0" smtClean="0"/>
              <a:t>Глаза больше, чем мозг.</a:t>
            </a:r>
            <a:endParaRPr lang="ru-RU" dirty="0"/>
          </a:p>
        </p:txBody>
      </p:sp>
      <p:pic>
        <p:nvPicPr>
          <p:cNvPr id="4" name="Рисунок 3" descr="struth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6283405" cy="57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Живут до 100 лет. </a:t>
            </a:r>
          </a:p>
          <a:p>
            <a:r>
              <a:rPr lang="ru-RU" dirty="0" smtClean="0"/>
              <a:t>Глотают камни, чтобы глубже нырнуть.</a:t>
            </a:r>
          </a:p>
          <a:p>
            <a:r>
              <a:rPr lang="ru-RU" dirty="0" smtClean="0"/>
              <a:t>Льют «слёзы».</a:t>
            </a:r>
            <a:endParaRPr lang="ru-RU" dirty="0"/>
          </a:p>
        </p:txBody>
      </p:sp>
      <p:pic>
        <p:nvPicPr>
          <p:cNvPr id="4" name="Рисунок 3" descr="147297_krokodil_2560x160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Жилище - норы до 18 м в глубину.</a:t>
            </a:r>
          </a:p>
          <a:p>
            <a:r>
              <a:rPr lang="ru-RU" dirty="0" smtClean="0"/>
              <a:t> В переводе с английского - «игольчатая свинья».</a:t>
            </a:r>
          </a:p>
          <a:p>
            <a:r>
              <a:rPr lang="ru-RU" dirty="0" smtClean="0"/>
              <a:t> Иголки могут достигать в длину 40 см.</a:t>
            </a:r>
            <a:endParaRPr lang="ru-RU" dirty="0"/>
          </a:p>
        </p:txBody>
      </p:sp>
      <p:pic>
        <p:nvPicPr>
          <p:cNvPr id="4" name="Рисунок 3" descr="dikobr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819762" cy="57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259633" y="1773239"/>
            <a:ext cx="3600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Борис Житков родился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30 августа (11 сентября) 1882 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в Новгороде;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 Его отец был преподавателем математики в Новгородском учительском институте,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 мать — пианистка.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Детство провел в Одессе. Получил начальное домашнее образование, затем окончил гимназию.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4059238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33546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Анатомически напоминает человека.</a:t>
            </a:r>
          </a:p>
          <a:p>
            <a:r>
              <a:rPr lang="ru-RU" dirty="0" smtClean="0"/>
              <a:t>На некоторых языках Африки - «человек из джунглей». </a:t>
            </a:r>
          </a:p>
          <a:p>
            <a:r>
              <a:rPr lang="ru-RU" dirty="0" smtClean="0"/>
              <a:t>Не умеет плавать и боится воды. </a:t>
            </a:r>
          </a:p>
          <a:p>
            <a:r>
              <a:rPr lang="ru-RU" dirty="0" smtClean="0"/>
              <a:t>Может страдать от табачной зависимости. </a:t>
            </a:r>
            <a:endParaRPr lang="ru-RU" dirty="0"/>
          </a:p>
        </p:txBody>
      </p:sp>
      <p:pic>
        <p:nvPicPr>
          <p:cNvPr id="4" name="Рисунок 3" descr="orangutan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7995576" cy="51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/>
          <a:lstStyle/>
          <a:p>
            <a:r>
              <a:rPr lang="ru-RU" dirty="0" smtClean="0"/>
              <a:t>Хвост как у бобра, но тоже одет шерстью. </a:t>
            </a:r>
          </a:p>
          <a:p>
            <a:r>
              <a:rPr lang="ru-RU" dirty="0" smtClean="0"/>
              <a:t>Клюв мягкий и гибкий. </a:t>
            </a:r>
          </a:p>
          <a:p>
            <a:r>
              <a:rPr lang="ru-RU" dirty="0" smtClean="0"/>
              <a:t>Каждый год впадают в 5- 10 дневную зимнюю спячку.  </a:t>
            </a:r>
          </a:p>
          <a:p>
            <a:r>
              <a:rPr lang="ru-RU" dirty="0" smtClean="0"/>
              <a:t>Откладывают яйца, но детенышей кормят молоком. </a:t>
            </a:r>
            <a:endParaRPr lang="ru-RU" dirty="0"/>
          </a:p>
        </p:txBody>
      </p:sp>
      <p:pic>
        <p:nvPicPr>
          <p:cNvPr id="4" name="Рисунок 3" descr="platyp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8001056" cy="60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500306"/>
            <a:ext cx="5049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Молодцы!!!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2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17432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1268760"/>
            <a:ext cx="7643192" cy="452596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4000" b="1" dirty="0"/>
              <a:t>Карта:</a:t>
            </a:r>
            <a:endParaRPr lang="ru-RU" sz="4000" dirty="0">
              <a:hlinkClick r:id="rId2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dirty="0">
                <a:hlinkClick r:id="rId3"/>
              </a:rPr>
              <a:t>http://sf.co.ua/13/03/wallpaper-2658683.jpg</a:t>
            </a:r>
            <a:r>
              <a:rPr lang="ru-RU" dirty="0"/>
              <a:t>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4000" b="1" dirty="0" smtClean="0"/>
              <a:t>Подзорная </a:t>
            </a:r>
            <a:r>
              <a:rPr lang="ru-RU" sz="4000" b="1" dirty="0"/>
              <a:t>труба, карта: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dirty="0">
                <a:hlinkClick r:id="rId4"/>
              </a:rPr>
              <a:t>http://img-fotki.yandex.ru/get/9321/206363740.48e/0_d6f30_f56c487a_orig</a:t>
            </a:r>
            <a:r>
              <a:rPr lang="ru-RU" dirty="0"/>
              <a:t>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4000" b="1" dirty="0" smtClean="0"/>
              <a:t>Якорь</a:t>
            </a:r>
            <a:r>
              <a:rPr lang="ru-RU" sz="4000" b="1" dirty="0"/>
              <a:t>: </a:t>
            </a:r>
            <a:endParaRPr lang="ru-RU" sz="4000" dirty="0">
              <a:hlinkClick r:id="rId5"/>
            </a:endParaRPr>
          </a:p>
          <a:p>
            <a:pPr marL="0" lvl="0" indent="0">
              <a:buNone/>
            </a:pPr>
            <a:r>
              <a:rPr lang="ru-RU" dirty="0" smtClean="0">
                <a:hlinkClick r:id="rId5"/>
              </a:rPr>
              <a:t>http://img-fotki.yandex.ru/get/9323/206363740.48d/0_d6f26_6412ec2d_orig</a:t>
            </a:r>
            <a:r>
              <a:rPr lang="ru-RU" dirty="0" smtClean="0"/>
              <a:t> </a:t>
            </a:r>
            <a:endParaRPr lang="ru-RU" dirty="0"/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4000" b="1" dirty="0" smtClean="0"/>
              <a:t>Компас</a:t>
            </a:r>
            <a:r>
              <a:rPr lang="ru-RU" sz="4000" b="1" dirty="0"/>
              <a:t>: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dirty="0" smtClean="0">
                <a:hlinkClick r:id="rId6"/>
              </a:rPr>
              <a:t>http://img-fotki.yandex.ru/get/6712/206363740.48e/0_d6f3f_1917cfc9_orig</a:t>
            </a:r>
            <a:endParaRPr lang="ru-RU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4000" b="1" dirty="0" smtClean="0"/>
              <a:t>Корабль</a:t>
            </a:r>
            <a:r>
              <a:rPr lang="ru-RU" sz="4000" b="1" dirty="0" smtClean="0"/>
              <a:t>:</a:t>
            </a:r>
            <a:endParaRPr lang="ru-RU" sz="4000" dirty="0" smtClean="0">
              <a:hlinkClick r:id="rId7"/>
            </a:endParaRP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dirty="0" smtClean="0">
                <a:hlinkClick r:id="rId7"/>
              </a:rPr>
              <a:t>http://img-fotki.yandex.ru/get/6414/23869276.c1/0_97907_48aa1ae6_orig</a:t>
            </a:r>
            <a:r>
              <a:rPr lang="ru-RU" dirty="0" smtClean="0"/>
              <a:t>  </a:t>
            </a:r>
            <a:endParaRPr lang="ru-RU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b="1" dirty="0" smtClean="0"/>
              <a:t>Автор </a:t>
            </a:r>
            <a:r>
              <a:rPr lang="ru-RU" b="1" dirty="0"/>
              <a:t>шаблона: </a:t>
            </a:r>
            <a:r>
              <a:rPr lang="ru-RU" b="1" i="1" dirty="0" err="1" smtClean="0"/>
              <a:t>Ранько</a:t>
            </a:r>
            <a:r>
              <a:rPr lang="ru-RU" b="1" i="1" dirty="0" smtClean="0"/>
              <a:t> </a:t>
            </a:r>
            <a:r>
              <a:rPr lang="ru-RU" b="1" i="1" dirty="0"/>
              <a:t>Елена Алексеевна Сайт: </a:t>
            </a:r>
            <a:r>
              <a:rPr lang="en-US" i="1" dirty="0">
                <a:hlinkClick r:id="rId8"/>
              </a:rPr>
              <a:t>http://elenaranko.ucoz.ru</a:t>
            </a:r>
            <a:r>
              <a:rPr lang="en-US" i="1" dirty="0" smtClean="0">
                <a:hlinkClick r:id="rId8"/>
              </a:rPr>
              <a:t>/</a:t>
            </a:r>
            <a:endParaRPr lang="ru-RU" i="1" dirty="0" smtClean="0"/>
          </a:p>
          <a:p>
            <a:pPr>
              <a:spcBef>
                <a:spcPct val="0"/>
              </a:spcBef>
              <a:buNone/>
            </a:pPr>
            <a:r>
              <a:rPr lang="en-US" altLang="ru-RU" dirty="0">
                <a:latin typeface="Arial" panose="020B0604020202020204" pitchFamily="34" charset="0"/>
                <a:hlinkClick r:id="rId9"/>
              </a:rPr>
              <a:t>http://www.knizhnik.eu/images/authors/author3566.jpg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dirty="0" smtClean="0">
                <a:latin typeface="Arial" panose="020B0604020202020204" pitchFamily="34" charset="0"/>
                <a:hlinkClick r:id="rId10"/>
              </a:rPr>
              <a:t>http</a:t>
            </a:r>
            <a:r>
              <a:rPr lang="en-US" altLang="ru-RU" dirty="0">
                <a:latin typeface="Arial" panose="020B0604020202020204" pitchFamily="34" charset="0"/>
                <a:hlinkClick r:id="rId10"/>
              </a:rPr>
              <a:t>://im6-tub-ru.yandex.net/i?id=120780109-37-72&amp;n=21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dirty="0">
                <a:latin typeface="Arial" panose="020B0604020202020204" pitchFamily="34" charset="0"/>
                <a:hlinkClick r:id="rId11"/>
              </a:rPr>
              <a:t>http://auto.ur.ru/img/books_covers/1007171115.jpg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dirty="0">
                <a:latin typeface="Arial" panose="020B0604020202020204" pitchFamily="34" charset="0"/>
                <a:hlinkClick r:id="rId12"/>
              </a:rPr>
              <a:t>http://www.wwww4.com/w3830/318176.jpg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dirty="0">
                <a:latin typeface="Arial" panose="020B0604020202020204" pitchFamily="34" charset="0"/>
                <a:hlinkClick r:id="rId13"/>
              </a:rPr>
              <a:t>http://www.bookin.org.ru/book/1056930.jpg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dirty="0">
                <a:latin typeface="Arial" panose="020B0604020202020204" pitchFamily="34" charset="0"/>
                <a:hlinkClick r:id="rId14"/>
              </a:rPr>
              <a:t>http://www.shkolnymir.info/images/stories/Pisately/Chukovski.jpg</a:t>
            </a:r>
            <a:endParaRPr lang="ru-RU" altLang="ru-RU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i="1" dirty="0" smtClean="0"/>
              <a:t> </a:t>
            </a:r>
            <a:endParaRPr lang="ru-RU" i="1" dirty="0"/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b="1" i="1" dirty="0"/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021288"/>
            <a:ext cx="83529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На момент создания шаблона все ссылки на использованные ресурсы являются активными.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3924300" y="908050"/>
            <a:ext cx="4895850" cy="5004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    </a:t>
            </a:r>
            <a:r>
              <a:rPr lang="ru-RU" sz="1800" dirty="0"/>
              <a:t>Когда ему исполнилось одиннадцать лет, их семье подарили парусную шлюпку, на которой он катался вместе с сёстрами. У Бориса Житкова всю жизнь было увлечение морем, кораблями, путешествиями, а вот писателем он никогда не мечтал стать. Первое морское путешествие  Борису посчастливилось совершить в тринадцать лет.</a:t>
            </a:r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эти годы он со всей  своей энергией бросился вырабатывать свой характер и силу воли. В гимназии вместе с Борисом учился </a:t>
            </a:r>
            <a:r>
              <a:rPr lang="ru-RU" sz="1800" u="sng" dirty="0"/>
              <a:t>Коля Корнейчуков.</a:t>
            </a:r>
            <a:r>
              <a:rPr lang="ru-RU" sz="1800" dirty="0"/>
              <a:t> Он вспоминал, что Борис был молчаливый, надменный, очень прямой. Сидел в классе всегда впереди, но ребята его уважали, им нравилось то, что Борис живёт среди кораблей, что все его дяди адмиралы, что у него есть собственная лодка, телескоп, скрипка, чугунные шары для гимнастики и дрессированный пёс.</a:t>
            </a:r>
          </a:p>
        </p:txBody>
      </p:sp>
      <p:pic>
        <p:nvPicPr>
          <p:cNvPr id="5" name="Рисунок 4" descr="apte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3457582" cy="45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10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Юность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5026310" cy="4552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Повзрослев, Борис Житков стал изучать математику и химию в Новороссийском (Одесском) университете. Летом 1905 года, когда началась первая русская революция, а на броненосце «Потёмкин» взвился красный флаг, студент Житков ночью на паруснике, притушив огни, перевозил оружие восставшим матросам и портовым рабочим. За участие в «беспорядках» его исключили из университета. Он пытался перевестись в Петербургский университет и, конечно, получил решительный отказ.</a:t>
            </a:r>
            <a:endParaRPr lang="ru-RU" sz="2400" dirty="0"/>
          </a:p>
        </p:txBody>
      </p:sp>
      <p:pic>
        <p:nvPicPr>
          <p:cNvPr id="4" name="Рисунок 3" descr="Zidko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714488"/>
            <a:ext cx="2103452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48680"/>
            <a:ext cx="4320480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	Бориса Степановича манили вольные ветры и морские просторы. Он сдал экзамен на штурмана,  летом нанимался на парусники, ходил по Чёрному морю и к дальним берегам: в Турцию, Болгарию. Плавал и по Средиземному морю, и по Красному. И где только он не побывал!</a:t>
            </a:r>
          </a:p>
          <a:p>
            <a:pPr marL="0" indent="0">
              <a:buNone/>
            </a:pPr>
            <a:r>
              <a:rPr lang="ru-RU" sz="2400" dirty="0" smtClean="0"/>
              <a:t>	В 1909 году Борис Житков отправился в ихтиологическую экспедицию по Енисею.</a:t>
            </a:r>
          </a:p>
          <a:p>
            <a:pPr marL="0" indent="0">
              <a:buNone/>
            </a:pPr>
            <a:r>
              <a:rPr lang="ru-RU" sz="2400" dirty="0" smtClean="0"/>
              <a:t>	В 1912 году Житков на учебно-грузовом судне совершил кругосветное плавание. Начал он это плавание юнгой, затем стал кочегаром и к концу путешествия уже был помощником капитана. Был в Индии, на Цейлоне, в Китае, в Японии. </a:t>
            </a:r>
          </a:p>
          <a:p>
            <a:endParaRPr lang="ru-RU" dirty="0"/>
          </a:p>
        </p:txBody>
      </p:sp>
      <p:pic>
        <p:nvPicPr>
          <p:cNvPr id="4" name="Рисунок 3" descr="Got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4"/>
            <a:ext cx="2706882" cy="37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Писатель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31840" y="857232"/>
            <a:ext cx="5760640" cy="530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Россия после революции. В стране неразбериха, на биржах труда толпились безработные. Даже такому опытному и знающему человеку, как Житков, нелегко было найти работу инженера. Ему приходилось голодать, скитаться.</a:t>
            </a:r>
          </a:p>
          <a:p>
            <a:pPr marL="0" indent="0">
              <a:buNone/>
            </a:pPr>
            <a:r>
              <a:rPr lang="ru-RU" sz="2400" dirty="0" smtClean="0"/>
              <a:t>В 1923 году Житков приехал в Петроград, больной и без денег. У него украли документы, нужные для поступления на работу. В отчаянии он явился к своему школьному другу Чуковскому. Целый вечер развлекал его детей рассказами о своих путешествиях и морских приключениях. Чуковский предложил ему написать на этой основе рассказ.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apte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8" y="2204864"/>
            <a:ext cx="2710831" cy="30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71480"/>
            <a:ext cx="4824536" cy="5953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И вот, со страстью, с которой мальчишкой водил яхту по Чёрному морю, он – человек немолодой, бросился в литературную работу. Писательский талант у Житкова раскрылся в нём как-то сразу и разгорелся быстро и ярко.</a:t>
            </a:r>
          </a:p>
          <a:p>
            <a:pPr marL="0" indent="0">
              <a:buNone/>
            </a:pPr>
            <a:r>
              <a:rPr lang="ru-RU" sz="2800" b="1" dirty="0" smtClean="0"/>
              <a:t> "Если я начну писать про то, чего не знаю, – это вот будут подлинные враки"</a:t>
            </a:r>
            <a:r>
              <a:rPr lang="ru-RU" sz="2800" dirty="0" smtClean="0"/>
              <a:t>, – говорил он. И писал о том, что знал: о дальних странах, о честных моряках, о работящих слонах и храбрых мангустах, о том, как люди летают на Северный полюс и строят электростанции. </a:t>
            </a:r>
          </a:p>
          <a:p>
            <a:endParaRPr lang="ru-RU" dirty="0"/>
          </a:p>
        </p:txBody>
      </p:sp>
      <p:pic>
        <p:nvPicPr>
          <p:cNvPr id="4" name="Рисунок 3" descr="aptek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000108"/>
            <a:ext cx="2989005" cy="46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979712" y="260648"/>
            <a:ext cx="66294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Вскоре в журналах появились веселые истории Житкова для детей: «Про слона», «Про обезьяну», «Мангуста», «Компас», «Гривенник» и др. Борис Степанович писал о настоящей храбрости, о товариществе, о массе интереснейших на свете вещей. И дети сразу полюбили его книги. 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7733"/>
            <a:ext cx="1871662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" y="268945"/>
            <a:ext cx="18002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66" y="1996145"/>
            <a:ext cx="17351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464">
            <a:off x="365301" y="3685010"/>
            <a:ext cx="1905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62" y="4177137"/>
            <a:ext cx="17303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3" y="1959819"/>
            <a:ext cx="19923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24" y="4428622"/>
            <a:ext cx="1732633" cy="218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765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1418</Words>
  <Application>Microsoft Office PowerPoint</Application>
  <PresentationFormat>Экран (4:3)</PresentationFormat>
  <Paragraphs>106</Paragraphs>
  <Slides>33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Вечный Колумб</vt:lpstr>
      <vt:lpstr>Борис Степанович Житков</vt:lpstr>
      <vt:lpstr>Презентация PowerPoint</vt:lpstr>
      <vt:lpstr>Презентация PowerPoint</vt:lpstr>
      <vt:lpstr>Юность</vt:lpstr>
      <vt:lpstr>Презентация PowerPoint</vt:lpstr>
      <vt:lpstr>Писатель</vt:lpstr>
      <vt:lpstr>Презентация PowerPoint</vt:lpstr>
      <vt:lpstr>Презентация PowerPoint</vt:lpstr>
      <vt:lpstr>Презентация PowerPoint</vt:lpstr>
      <vt:lpstr>Рассказы о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</vt:lpstr>
      <vt:lpstr>Презентация PowerPoint</vt:lpstr>
      <vt:lpstr>Презентация PowerPoint</vt:lpstr>
      <vt:lpstr>Презентация PowerPoint</vt:lpstr>
      <vt:lpstr>Звери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«Угадай-ка»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Учетная запись Майкрософт</cp:lastModifiedBy>
  <cp:revision>43</cp:revision>
  <dcterms:created xsi:type="dcterms:W3CDTF">2015-04-19T15:51:03Z</dcterms:created>
  <dcterms:modified xsi:type="dcterms:W3CDTF">2021-11-24T12:48:17Z</dcterms:modified>
</cp:coreProperties>
</file>