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72" r:id="rId3"/>
    <p:sldId id="257" r:id="rId4"/>
    <p:sldId id="275" r:id="rId5"/>
    <p:sldId id="258" r:id="rId6"/>
    <p:sldId id="259" r:id="rId7"/>
    <p:sldId id="276" r:id="rId8"/>
    <p:sldId id="260" r:id="rId9"/>
    <p:sldId id="262" r:id="rId10"/>
    <p:sldId id="263" r:id="rId11"/>
    <p:sldId id="274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34976-DB06-45C3-A257-4BA05A2CAA5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8C43C-231F-4A21-BB6B-664A4BDC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43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980-A012-4AB9-8CCB-D2FE47AB452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50F3-41A1-4C76-9EF0-03E145A2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6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980-A012-4AB9-8CCB-D2FE47AB452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50F3-41A1-4C76-9EF0-03E145A2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5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980-A012-4AB9-8CCB-D2FE47AB452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50F3-41A1-4C76-9EF0-03E145A2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980-A012-4AB9-8CCB-D2FE47AB452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50F3-41A1-4C76-9EF0-03E145A2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5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980-A012-4AB9-8CCB-D2FE47AB452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50F3-41A1-4C76-9EF0-03E145A2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7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980-A012-4AB9-8CCB-D2FE47AB452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50F3-41A1-4C76-9EF0-03E145A2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2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980-A012-4AB9-8CCB-D2FE47AB452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50F3-41A1-4C76-9EF0-03E145A2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8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980-A012-4AB9-8CCB-D2FE47AB452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50F3-41A1-4C76-9EF0-03E145A2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3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980-A012-4AB9-8CCB-D2FE47AB452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50F3-41A1-4C76-9EF0-03E145A2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8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980-A012-4AB9-8CCB-D2FE47AB452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50F3-41A1-4C76-9EF0-03E145A2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9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980-A012-4AB9-8CCB-D2FE47AB452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50F3-41A1-4C76-9EF0-03E145A2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5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59980-A012-4AB9-8CCB-D2FE47AB452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D50F3-41A1-4C76-9EF0-03E145A2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3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Книги-юбиляры </a:t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</a:t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средней школы)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40760" cy="91365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Библиотекарь ГБОУ СОШ №240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Вицен</a:t>
            </a:r>
            <a:r>
              <a:rPr lang="ru-RU" b="1" dirty="0" smtClean="0">
                <a:solidFill>
                  <a:schemeClr val="tx1"/>
                </a:solidFill>
              </a:rPr>
              <a:t> С.И.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7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лет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2779197" cy="4525963"/>
          </a:xfrm>
        </p:spPr>
      </p:pic>
      <p:sp>
        <p:nvSpPr>
          <p:cNvPr id="3" name="TextBox 2"/>
          <p:cNvSpPr txBox="1"/>
          <p:nvPr/>
        </p:nvSpPr>
        <p:spPr>
          <a:xfrm>
            <a:off x="3707904" y="1772816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Джек Лондон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жизни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1907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581128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Сборник состоит из рассказов, посвященных северной теме.</a:t>
            </a:r>
            <a:r>
              <a:rPr lang="ru-RU" dirty="0"/>
              <a:t> </a:t>
            </a:r>
            <a:r>
              <a:rPr lang="ru-RU" dirty="0" smtClean="0"/>
              <a:t> В каждом  из них  прослеживается тема преодоления себя,  своих слабостей, суровых условий природы и  огромная любовь к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66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лет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2938693" cy="4525963"/>
          </a:xfrm>
        </p:spPr>
      </p:pic>
      <p:sp>
        <p:nvSpPr>
          <p:cNvPr id="3" name="TextBox 2"/>
          <p:cNvSpPr txBox="1"/>
          <p:nvPr/>
        </p:nvSpPr>
        <p:spPr>
          <a:xfrm>
            <a:off x="4211960" y="1628800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Сельма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Лагерлёф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Удивительное путешествие Нильса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Хольгерссона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Швеции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1907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5445224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Географию можно интересно изучать вместе с героем книжки  мальчиком Нильсом.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7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 лет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2698491" cy="4525963"/>
          </a:xfrm>
        </p:spPr>
      </p:pic>
      <p:sp>
        <p:nvSpPr>
          <p:cNvPr id="3" name="TextBox 2"/>
          <p:cNvSpPr txBox="1"/>
          <p:nvPr/>
        </p:nvSpPr>
        <p:spPr>
          <a:xfrm>
            <a:off x="4139952" y="1628800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Этель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Лилиан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Войнич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Овод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1897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4149080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 псевдонимом Овод в романе скрывается герой-революционер, который был, обманут и оклеветан. После тринадцати лет скитаний, </a:t>
            </a:r>
            <a:r>
              <a:rPr lang="ru-RU" dirty="0" smtClean="0"/>
              <a:t>он вернулся на родину в Италию с </a:t>
            </a:r>
            <a:r>
              <a:rPr lang="ru-RU" dirty="0"/>
              <a:t>изменённой внешностью и израненным </a:t>
            </a:r>
            <a:r>
              <a:rPr lang="ru-RU" dirty="0" smtClean="0"/>
              <a:t>сердцем.</a:t>
            </a:r>
          </a:p>
          <a:p>
            <a:r>
              <a:rPr lang="ru-RU" dirty="0" smtClean="0"/>
              <a:t>Несмотря </a:t>
            </a:r>
            <a:r>
              <a:rPr lang="ru-RU" dirty="0"/>
              <a:t>на все жизненные </a:t>
            </a:r>
            <a:r>
              <a:rPr lang="ru-RU" dirty="0" smtClean="0"/>
              <a:t>испытания, </a:t>
            </a:r>
            <a:r>
              <a:rPr lang="ru-RU" dirty="0"/>
              <a:t>он остался верен идеалам своей юности.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55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02793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139952" y="1772816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Герберт Уэллс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Человек-невидимка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1897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4149080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Фантастический роман о гениальном молодом физике, мечтавшем о власти над всем миром. </a:t>
            </a:r>
            <a:endParaRPr lang="ru-RU" dirty="0" smtClean="0"/>
          </a:p>
          <a:p>
            <a:r>
              <a:rPr lang="ru-RU" dirty="0" smtClean="0"/>
              <a:t>Автор</a:t>
            </a:r>
            <a:r>
              <a:rPr lang="ru-RU" dirty="0"/>
              <a:t>, как бы предостерегал о том, что ученый несет ответственность за свои открытия, которые могут принести человечеству, как пользу, так и вред.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25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 лет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287910" cy="4525963"/>
          </a:xfrm>
        </p:spPr>
      </p:pic>
      <p:sp>
        <p:nvSpPr>
          <p:cNvPr id="3" name="TextBox 2"/>
          <p:cNvSpPr txBox="1"/>
          <p:nvPr/>
        </p:nvSpPr>
        <p:spPr>
          <a:xfrm>
            <a:off x="3851920" y="1484784"/>
            <a:ext cx="5292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Г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еоргиевич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Гарин-Михайловский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Тёмы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1892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4581128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В повести главный герой Тема </a:t>
            </a:r>
            <a:r>
              <a:rPr lang="ru-RU" dirty="0" err="1"/>
              <a:t>Карташёв</a:t>
            </a:r>
            <a:r>
              <a:rPr lang="ru-RU" dirty="0"/>
              <a:t>, прообраз самого автора, рассказывает о всех своих поступках, мечтах и радостных моментах детства, запавших на всю жизнь.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32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 лет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657792" cy="4525963"/>
          </a:xfrm>
        </p:spPr>
      </p:pic>
      <p:sp>
        <p:nvSpPr>
          <p:cNvPr id="3" name="TextBox 2"/>
          <p:cNvSpPr txBox="1"/>
          <p:nvPr/>
        </p:nvSpPr>
        <p:spPr>
          <a:xfrm>
            <a:off x="4355976" y="1556792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А.П.Чехов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Каштанка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1887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386104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Трогательная история собачки, которая потерялась и вновь нашлась своим хозяином.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9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 лет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3085548" cy="4525963"/>
          </a:xfrm>
        </p:spPr>
      </p:pic>
      <p:sp>
        <p:nvSpPr>
          <p:cNvPr id="3" name="TextBox 2"/>
          <p:cNvSpPr txBox="1"/>
          <p:nvPr/>
        </p:nvSpPr>
        <p:spPr>
          <a:xfrm>
            <a:off x="3779912" y="1700808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 Твен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 и нищий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1882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4149080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Повесть о двух мальчиках, один из которых принц, а другой – оборвыш. Они родились в один день и были похожи, как две капли воды. Волею судьбы они встретились и поменялись  своими местами. Как пришлось им непросто прижиться в новой обстановке и с какими трудностями им пришлось столкнуться, автор описывает </a:t>
            </a:r>
            <a:r>
              <a:rPr lang="ru-RU" dirty="0" smtClean="0"/>
              <a:t> с тонким юмором.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71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 лет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2937613" cy="4525963"/>
          </a:xfrm>
        </p:spPr>
      </p:pic>
      <p:sp>
        <p:nvSpPr>
          <p:cNvPr id="3" name="TextBox 2"/>
          <p:cNvSpPr txBox="1"/>
          <p:nvPr/>
        </p:nvSpPr>
        <p:spPr>
          <a:xfrm>
            <a:off x="3995936" y="1600525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Жюль Верн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капитана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1867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00506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романе описывается  занимательное путешествие героев по трем океанам в поисках капитана Гранта.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06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 лет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2940458" cy="4525963"/>
          </a:xfrm>
        </p:spPr>
      </p:pic>
      <p:sp>
        <p:nvSpPr>
          <p:cNvPr id="3" name="TextBox 2"/>
          <p:cNvSpPr txBox="1"/>
          <p:nvPr/>
        </p:nvSpPr>
        <p:spPr>
          <a:xfrm>
            <a:off x="3635896" y="1772816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 Николаевич Толстой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1852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4509120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Повесть о </a:t>
            </a:r>
            <a:r>
              <a:rPr lang="ru-RU" dirty="0"/>
              <a:t>самом лучшем и беззаботном периоде жизни героя повести мальчика из дворянской семьи - </a:t>
            </a:r>
            <a:r>
              <a:rPr lang="ru-RU" dirty="0" smtClean="0"/>
              <a:t>Николеньки Иртеньева.</a:t>
            </a:r>
          </a:p>
          <a:p>
            <a:r>
              <a:rPr lang="ru-RU" dirty="0" smtClean="0"/>
              <a:t>«Детство»</a:t>
            </a:r>
            <a:r>
              <a:rPr lang="ru-RU" dirty="0"/>
              <a:t> входит в известную трилогию писателя "Детство. Отрочество. Юность"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12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 лет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2931192" cy="4525963"/>
          </a:xfrm>
        </p:spPr>
      </p:pic>
      <p:sp>
        <p:nvSpPr>
          <p:cNvPr id="3" name="TextBox 2"/>
          <p:cNvSpPr txBox="1"/>
          <p:nvPr/>
        </p:nvSpPr>
        <p:spPr>
          <a:xfrm>
            <a:off x="3635896" y="1556792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Васильевич Гоголь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Вечера на хуторе близ Диканьки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1832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653136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Первое произведение </a:t>
            </a:r>
            <a:r>
              <a:rPr lang="ru-RU" dirty="0" err="1" smtClean="0"/>
              <a:t>Н.В.Гоголя</a:t>
            </a:r>
            <a:r>
              <a:rPr lang="ru-RU" dirty="0" smtClean="0"/>
              <a:t> с описанием жизни и быта украинского села, написанные ярко и с юмором.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19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лет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2988879" cy="4525963"/>
          </a:xfrm>
        </p:spPr>
      </p:pic>
      <p:sp>
        <p:nvSpPr>
          <p:cNvPr id="5" name="TextBox 4"/>
          <p:cNvSpPr txBox="1"/>
          <p:nvPr/>
        </p:nvSpPr>
        <p:spPr>
          <a:xfrm>
            <a:off x="3779912" y="1412776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Дж.К.Ролинг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Гарри Поттер и философский камень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38610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Первая книга из серии о Гарри Поттере, необычном мальчике – волшебнике.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95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лет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2922129" cy="4525963"/>
          </a:xfrm>
        </p:spPr>
      </p:pic>
      <p:sp>
        <p:nvSpPr>
          <p:cNvPr id="6" name="TextBox 5"/>
          <p:cNvSpPr txBox="1"/>
          <p:nvPr/>
        </p:nvSpPr>
        <p:spPr>
          <a:xfrm>
            <a:off x="4211960" y="1772816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Валерий Медведев</a:t>
            </a: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Баранкин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будь человеком!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400506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Повесть о необыкновенных, смешных и даже поучительных приключениях двух друзей Юры </a:t>
            </a:r>
            <a:r>
              <a:rPr lang="ru-RU" dirty="0" err="1" smtClean="0"/>
              <a:t>Баранкина</a:t>
            </a:r>
            <a:r>
              <a:rPr lang="ru-RU" dirty="0" smtClean="0"/>
              <a:t> и Кости Малинина.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30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79208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лет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2739194" cy="4525963"/>
          </a:xfrm>
        </p:spPr>
      </p:pic>
      <p:sp>
        <p:nvSpPr>
          <p:cNvPr id="6" name="TextBox 5"/>
          <p:cNvSpPr txBox="1"/>
          <p:nvPr/>
        </p:nvSpPr>
        <p:spPr>
          <a:xfrm>
            <a:off x="4178703" y="1772816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Эрнест Хемингуэй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Старик и море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1952 год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4221088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Повесть о тяжелом труде моряков с острова Кубы, где автор любил бывать. В 1953 году книге была присуждена </a:t>
            </a:r>
            <a:r>
              <a:rPr lang="ru-RU" smtClean="0"/>
              <a:t>Нобелевская премия.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87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2769734" cy="4525963"/>
          </a:xfrm>
        </p:spPr>
      </p:pic>
      <p:sp>
        <p:nvSpPr>
          <p:cNvPr id="5" name="TextBox 4"/>
          <p:cNvSpPr txBox="1"/>
          <p:nvPr/>
        </p:nvSpPr>
        <p:spPr>
          <a:xfrm>
            <a:off x="3347864" y="1556792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Антуан Де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Экзюпери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принц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1962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414908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История о маленьком принце, путешествующем по всей вселенной в поисках  смысла жизни, сущности любви и секрета дружбы. </a:t>
            </a:r>
          </a:p>
        </p:txBody>
      </p:sp>
    </p:spTree>
    <p:extLst>
      <p:ext uri="{BB962C8B-B14F-4D97-AF65-F5344CB8AC3E}">
        <p14:creationId xmlns:p14="http://schemas.microsoft.com/office/powerpoint/2010/main" val="261698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8402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3419872" y="1772816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Г.Белых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Л.Пантелеев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ШКИД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1927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400506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Повесть, рассказанная двумя бывшими воспитанниками о школе индивидуального социального воспитания им. Достоевского (ШКИД).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9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 лет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034836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23928" y="1556792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Толстой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Гиперболоид инженера Гарина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1927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465313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Приключенческо-фантастический роман с главным героем инженером Гариным, который свое научное открытие использовал в корыстных целях.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83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138715" cy="4525963"/>
          </a:xfrm>
        </p:spPr>
      </p:pic>
      <p:sp>
        <p:nvSpPr>
          <p:cNvPr id="5" name="TextBox 4"/>
          <p:cNvSpPr txBox="1"/>
          <p:nvPr/>
        </p:nvSpPr>
        <p:spPr>
          <a:xfrm>
            <a:off x="4427984" y="1495337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Беляев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Человек-Амфибия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1927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407707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Научно-фантастический роман  с захватывающем  сюжетом о  необыкновенном человеке, который может жить на суше и в море.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02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лет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3011996" cy="4525963"/>
          </a:xfrm>
        </p:spPr>
      </p:pic>
      <p:sp>
        <p:nvSpPr>
          <p:cNvPr id="3" name="TextBox 2"/>
          <p:cNvSpPr txBox="1"/>
          <p:nvPr/>
        </p:nvSpPr>
        <p:spPr>
          <a:xfrm>
            <a:off x="4355976" y="1700808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Грин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Алые паруса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1922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4149080"/>
            <a:ext cx="4644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Феерия о любви  двух молодых людей: </a:t>
            </a:r>
            <a:r>
              <a:rPr lang="ru-RU" dirty="0" err="1"/>
              <a:t>Ассоль</a:t>
            </a:r>
            <a:r>
              <a:rPr lang="ru-RU" dirty="0"/>
              <a:t> и Грея. Вера в высокое и трепетное чувство превращает  мечту об алых парусах в быль.</a:t>
            </a:r>
          </a:p>
        </p:txBody>
      </p:sp>
    </p:spTree>
    <p:extLst>
      <p:ext uri="{BB962C8B-B14F-4D97-AF65-F5344CB8AC3E}">
        <p14:creationId xmlns:p14="http://schemas.microsoft.com/office/powerpoint/2010/main" val="66493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625</Words>
  <Application>Microsoft Office PowerPoint</Application>
  <PresentationFormat>Экран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Книги-юбиляры  2022 года (для средней школы)</vt:lpstr>
      <vt:lpstr>25 лет</vt:lpstr>
      <vt:lpstr>60 лет</vt:lpstr>
      <vt:lpstr> 70 лет</vt:lpstr>
      <vt:lpstr>80 лет</vt:lpstr>
      <vt:lpstr>95 лет</vt:lpstr>
      <vt:lpstr>95 лет</vt:lpstr>
      <vt:lpstr>95 лет</vt:lpstr>
      <vt:lpstr>100 лет</vt:lpstr>
      <vt:lpstr>115 лет</vt:lpstr>
      <vt:lpstr>115 лет</vt:lpstr>
      <vt:lpstr>125 лет</vt:lpstr>
      <vt:lpstr>125 лет </vt:lpstr>
      <vt:lpstr>130 лет </vt:lpstr>
      <vt:lpstr>135 лет</vt:lpstr>
      <vt:lpstr>140 лет</vt:lpstr>
      <vt:lpstr>155 лет</vt:lpstr>
      <vt:lpstr>170 лет</vt:lpstr>
      <vt:lpstr>190 лет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Книги-юбиляры 2022 года</dc:title>
  <dc:creator>26042019 Библиотека</dc:creator>
  <cp:lastModifiedBy>26042019 Библиотека</cp:lastModifiedBy>
  <cp:revision>31</cp:revision>
  <dcterms:created xsi:type="dcterms:W3CDTF">2021-12-14T10:01:32Z</dcterms:created>
  <dcterms:modified xsi:type="dcterms:W3CDTF">2021-12-15T08:02:54Z</dcterms:modified>
</cp:coreProperties>
</file>