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65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71" r:id="rId12"/>
    <p:sldId id="277" r:id="rId13"/>
    <p:sldId id="275" r:id="rId14"/>
    <p:sldId id="27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91" autoAdjust="0"/>
  </p:normalViewPr>
  <p:slideViewPr>
    <p:cSldViewPr>
      <p:cViewPr>
        <p:scale>
          <a:sx n="74" d="100"/>
          <a:sy n="74" d="100"/>
        </p:scale>
        <p:origin x="-840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258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AA81C-9621-48FF-94EC-E93455F7F6FE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6434D-989B-490C-BC48-782EC603F1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759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Сегодня мы с вами поиграем.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Русские народные сказки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99CCFF"/>
                </a:solidFill>
              </a:rPr>
              <a:t>в каких сказках вы читали </a:t>
            </a:r>
            <a:r>
              <a:rPr lang="ru-RU" smtClean="0">
                <a:solidFill>
                  <a:srgbClr val="99CCFF"/>
                </a:solidFill>
              </a:rPr>
              <a:t>про яблоки?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>
                <a:solidFill>
                  <a:srgbClr val="FFFF00"/>
                </a:solidFill>
              </a:rPr>
              <a:t>В зимнем лесу старик повстречал девицу-красу. Та красавица-девица не чета своей сестрице: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i="1" dirty="0" smtClean="0">
                <a:solidFill>
                  <a:srgbClr val="FFFF00"/>
                </a:solidFill>
              </a:rPr>
              <a:t>И красива, и умна, трудолюбива и добра.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dirty="0" smtClean="0">
                <a:solidFill>
                  <a:srgbClr val="FFFF00"/>
                </a:solidFill>
                <a:latin typeface="Monotype Corsiva" pitchFamily="66" charset="0"/>
              </a:rPr>
              <a:t>В каждой сказке есть намёк,  добрым молодцам - урок.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Каков излюбленный приём русских народных сказок? Приведите примеры сказок с троекратным повторением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 какое время года происходили события в сказке «По щучьему велению»?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 кому Василиса Прекрасная в трудную минуту обращалась за советом?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Кого в сказке «Гуси-лебеди» девочка, разыскивая братца, первой встретила на пути?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Кто во всём помогал  </a:t>
            </a:r>
            <a:r>
              <a:rPr lang="ru-RU" dirty="0" err="1" smtClean="0">
                <a:solidFill>
                  <a:schemeClr val="bg1"/>
                </a:solidFill>
              </a:rPr>
              <a:t>Крошечке-Хаврошечке</a:t>
            </a:r>
            <a:r>
              <a:rPr lang="ru-RU" dirty="0" smtClean="0">
                <a:solidFill>
                  <a:schemeClr val="bg1"/>
                </a:solidFill>
              </a:rPr>
              <a:t>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«Битый небитого везёт…». Из какой сказки эти слова?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 какой из этих сказок высмеивается жадность? Почему?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Какое вознаграждение за работу обещалось девушке в сказке «Как поп работницу нанимал»?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6434D-989B-490C-BC48-782EC603F1A1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7.gif"/><Relationship Id="rId3" Type="http://schemas.openxmlformats.org/officeDocument/2006/relationships/notesSlide" Target="../notesSlides/notesSlide1.xml"/><Relationship Id="rId7" Type="http://schemas.openxmlformats.org/officeDocument/2006/relationships/hyperlink" Target="http://images.yandex.ru/yandsearch?text=%D1%80%D1%83%D1%81%D1%81%D0%BA%D0%B8%D0%B5%20%D0%BD%D0%B0%D1%80%D0%BE%D0%B4%D0%BD%D1%8B%D0%B5%20%D1%81%D0%BA%D0%B0%D0%B7%D0%BA%D0%B8&amp;img_url=http://cs21.babysfera.ru/7/7/5/e/31483857.121851163.jpeg&amp;pos=19&amp;uinfo=sw-1349-sh-609-fw-0-fh-448-pd-1&amp;rpt=simage" TargetMode="External"/><Relationship Id="rId12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\\SERV01\Teacher\&#1071;&#1082;&#1080;&#1084;&#1086;&#1074;&#1072;\&#1090;&#1074;.&#1075;&#1088;\muzika_iz_k_f_-_A.Petrov_quot_Staraya_staraya_skazka_quot__(get-tune.net).mp3" TargetMode="External"/><Relationship Id="rId6" Type="http://schemas.openxmlformats.org/officeDocument/2006/relationships/image" Target="../media/image3.jpeg"/><Relationship Id="rId11" Type="http://schemas.openxmlformats.org/officeDocument/2006/relationships/hyperlink" Target="http://images.yandex.ru/yandsearch?p=3&amp;text=%D1%80%D1%83%D1%81%D1%81%D0%BA%D0%B8%D0%B5%20%D0%BD%D0%B0%D1%80%D0%BE%D0%B4%D0%BD%D1%8B%D0%B5%20%D1%81%D0%BA%D0%B0%D0%B7%D0%BA%D0%B8&amp;img_url=http://image.issuu.com/120104064041-74b54edf74cf48d28ecab5b55b2723a6/jpg/page_1_thumb_small.jpg&amp;pos=116&amp;uinfo=sw-1349-sh-609-fw-1124-fh-448-pd-1&amp;rpt=simage" TargetMode="External"/><Relationship Id="rId5" Type="http://schemas.openxmlformats.org/officeDocument/2006/relationships/hyperlink" Target="http://images.yandex.ru/yandsearch?text=%D1%80%D1%83%D1%81%D1%81%D0%BA%D0%B8%D0%B5%20%D0%BD%D0%B0%D1%80%D0%BE%D0%B4%D0%BD%D1%8B%D0%B5%20%D1%81%D0%BA%D0%B0%D0%B7%D0%BA%D0%B8&amp;img_url=http://s003.radikal.ru/i202/1101/b5/336afdcc9ee1.jpg&amp;pos=2&amp;uinfo=sw-1349-sh-609-fw-0-fh-448-pd-1&amp;rpt=simage" TargetMode="External"/><Relationship Id="rId10" Type="http://schemas.openxmlformats.org/officeDocument/2006/relationships/image" Target="../media/image5.jpeg"/><Relationship Id="rId4" Type="http://schemas.openxmlformats.org/officeDocument/2006/relationships/image" Target="../media/image2.png"/><Relationship Id="rId9" Type="http://schemas.openxmlformats.org/officeDocument/2006/relationships/hyperlink" Target="http://images.yandex.ru/yandsearch?p=2&amp;text=%D1%80%D1%83%D1%81%D1%81%D0%BA%D0%B8%D0%B5%20%D0%BD%D0%B0%D1%80%D0%BE%D0%B4%D0%BD%D1%8B%D0%B5%20%D1%81%D0%BA%D0%B0%D0%B7%D0%BA%D0%B8&amp;img_url=http://www.ozon.ru/multimedia/books_covers/1001542443.jpg&amp;pos=75&amp;uinfo=sw-1349-sh-609-fw-1124-fh-448-pd-1&amp;rpt=simage" TargetMode="External"/><Relationship Id="rId1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1%80%D1%83%D1%81%D1%81%D0%BA%D0%B8%D0%B5%20%D0%BD%D0%B0%D1%80%D0%BE%D0%B4%D0%BD%D1%8B%D0%B5%20%D1%81%D0%BA%D0%B0%D0%B7%D0%BA%D0%B8%20%D0%BC%D0%BE%D0%BB%D0%BE%D0%B4%D0%B8%D0%BB%D1%8C%D0%BD%D1%8B%D0%B5%20%D1%8F%D0%B1%D0%BB%D0%BE%D0%BA%D0%B8&amp;img_url=http://ustinova.eksmo.ru/upload/iblock/d45/d4502f59009c08bd0b562993c1ebd986.jpg&amp;pos=2&amp;uinfo=sw-1349-sh-609-fw-1124-fh-448-pd-1&amp;rpt=simage" TargetMode="External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0.jpeg"/><Relationship Id="rId5" Type="http://schemas.openxmlformats.org/officeDocument/2006/relationships/hyperlink" Target="http://images.yandex.ru/yandsearch?text=%D1%80%D1%83%D1%81%D1%81%D0%BA%D0%B8%D0%B5%20%D0%BD%D0%B0%D1%80%D0%BE%D0%B4%D0%BD%D1%8B%D0%B5%20%D1%81%D0%BA%D0%B0%D0%B7%D0%BA%D0%B8%20%D0%B3%D1%83%D1%81%D0%B8-%D0%BB%D0%B5%D0%B1%D0%B5%D0%B4%D0%B8&amp;img_url=http://on-mult.ru/otechestvennie/gusi-lebedi_on-mult.ru.jpg&amp;pos=15&amp;uinfo=sw-1349-sh-609-fw-1124-fh-448-pd-1&amp;rpt=simage" TargetMode="Externa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p=2&amp;text=%D1%80%D1%83%D1%81%D1%81%D0%BA%D0%B8%D0%B5%20%D0%BD%D0%B0%D1%80%D0%BE%D0%B4%D0%BD%D1%8B%D0%B5%20%D1%81%D0%BA%D0%B0%D0%B7%D0%BA%D0%B8%20%D0%BC%D0%BE%D1%80%D0%BE%D0%B7%D0%BA%D0%BE&amp;img_url=http://img-fotki.yandex.ru/get/5314/132448604.4/0_83bd6_b2b7dcc3_XL&amp;pos=83&amp;uinfo=sw-1349-sh-609-fw-1124-fh-448-pd-1&amp;rpt=simage" TargetMode="External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jpeg"/><Relationship Id="rId5" Type="http://schemas.openxmlformats.org/officeDocument/2006/relationships/hyperlink" Target="http://images.yandex.ru/yandsearch?p=1&amp;text=%D1%80%D1%83%D1%81%D1%81%D0%BA%D0%B8%D0%B5%20%D0%BD%D0%B0%D1%80%D0%BE%D0%B4%D0%BD%D1%8B%D0%B5%20%D1%81%D0%BA%D0%B0%D0%B7%D0%BA%D0%B8%20%D0%BC%D0%BE%D1%80%D0%BE%D0%B7%D0%BA%D0%BE&amp;img_url=http://fs01.androidpit.info/ass/x58/4644758-1326384479041.jpg&amp;pos=41&amp;uinfo=sw-1349-sh-609-fw-1124-fh-448-pd-1&amp;rpt=simage" TargetMode="Externa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gif"/><Relationship Id="rId4" Type="http://schemas.openxmlformats.org/officeDocument/2006/relationships/image" Target="../media/image26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1%80%D1%83%D1%81%D1%81%D0%BA%D0%B8%D0%B5%20%D0%BD%D0%B0%D1%80%D0%BE%D0%B4%D0%BD%D1%8B%D0%B5%20%D1%81%D0%BA%D0%B0%D0%B7%D0%BA%D0%B8%20%D0%B2%20%D0%BA%D0%B0%D1%80%D1%82%D0%B8%D0%BD%D0%BA%D0%B0%D1%85&amp;img_url=http://img0.liveinternet.ru/images/attach/b/3/7/468/7468683_148679.jpg&amp;pos=8&amp;uinfo=sw-1349-sh-609-fw-0-fh-448-pd-1&amp;rpt=simage" TargetMode="External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eg"/><Relationship Id="rId5" Type="http://schemas.openxmlformats.org/officeDocument/2006/relationships/hyperlink" Target="http://images.yandex.ru/yandsearch?p=2&amp;text=%D1%80%D1%83%D1%81%D1%81%D0%BA%D0%B8%D0%B5%20%D0%BD%D0%B0%D1%80%D0%BE%D0%B4%D0%BD%D1%8B%D0%B5%20%D1%81%D0%BA%D0%B0%D0%B7%D0%BA%D0%B8%20%D0%B2%20%D0%BA%D0%B0%D1%80%D1%82%D0%B8%D0%BD%D0%BA%D0%B0%D1%85&amp;img_url=http://beautiful-all.narod.ru/Skazki/sk3/02.JPG&amp;pos=76&amp;uinfo=sw-1349-sh-609-fw-1124-fh-448-pd-1&amp;rpt=simage" TargetMode="Externa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0%BF%D0%BE%20%D1%89%D1%83%D1%87%D1%8C%D0%B5%D0%BC%D1%83%20%D0%B2%D0%B5%D0%BB%D0%B5%D0%BD%D1%8C%D1%8E&amp;img_url=http://s.now.ru/content1/24/98/07/PR249807_Icon2.jpg&amp;pos=2&amp;uinfo=sw-1349-sh-609-fw-0-fh-448-pd-1&amp;rpt=simag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gif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0%B2%D0%B0%D1%81%D0%B8%D0%BB%D0%B8%D1%81%D0%B0%20%D0%BF%D1%80%D0%B5%D0%BA%D1%80%D0%B0%D1%81%D0%BD%D0%B0%D1%8F&amp;img_url=http://fs200.www.ex.ua/show/34729924/34729924.jpg?100&amp;pos=19&amp;uinfo=sw-1349-sh-609-fw-0-fh-448-pd-1&amp;rpt=simag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gif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0%B3%D1%83%D1%81%D0%B8-%D0%BB%D0%B5%D0%B1%D0%B5%D0%B4%D0%B8%20%D0%BA%D0%B0%D1%80%D1%82%D0%B8%D0%BD%D0%BA%D0%B8&amp;img_url=http://img.labirint.ru/images/comments_pic/0836/02labqt0o1220433259.jpg&amp;pos=14&amp;uinfo=sw-1349-sh-609-fw-1124-fh-448-pd-1&amp;rpt=simag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gif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0%BA%D1%80%D0%BE%D1%88%D0%B5%D1%87%D0%BA%D0%B0-%D1%85%D0%B0%D0%B2%D1%80%D0%BE%D1%88%D0%B5%D1%87%D0%BA%D0%B0%20%D0%BA%D0%B0%D1%80%D1%82%D0%B8%D0%BD%D0%BA%D0%B8&amp;img_url=http://beautiful-all.narod.ru/Skazki/sk20/03.JPG&amp;pos=0&amp;uinfo=sw-1349-sh-609-fw-1124-fh-448-pd-1&amp;rpt=simag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gif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p=1&amp;text=%D0%BB%D0%B8%D1%81%D0%B8%D1%87%D0%BA%D0%B0-%D1%81%D0%B5%D1%81%D1%82%D1%80%D0%B8%D1%87%D0%BA%D0%B0%20%D0%B8%20%D1%81%D0%B5%D1%80%D1%8B%D0%B9%20%D0%B2%D0%BE%D0%BB%D0%BA%20%D0%BA%D0%B0%D1%80%D1%82%D0%B8%D0%BD%D0%BA%D0%B8&amp;img_url=http://www.char.ru/books/1551450_Knizhka_s_naklejkami_nastolnyj_teatr_Lisichka-sestrichka_i_volk_CHitaem_posle_bukvarya.jpg&amp;pos=42&amp;uinfo=sw-1349-sh-609-fw-1124-fh-448-pd-1&amp;rpt=simag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gif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0%BA%D0%B0%D1%88%D0%B0%20%D0%B8%D0%B7%20%D1%82%D0%BE%D0%BF%D0%BE%D1%80%D0%B0%20%D0%BA%D0%B0%D1%80%D1%82%D0%B8%D0%BD%D0%BA%D0%B8&amp;img_url=http://www.vyatmama.ru/skazki/9.jpg&amp;pos=2&amp;uinfo=sw-1349-sh-609-fw-1124-fh-448-pd-1&amp;rpt=simag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gif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1%80%D1%83%D1%81%D1%81%D0%BA%D0%B8%D0%B5%20%D0%BD%D0%B0%D1%80%D0%BE%D0%B4%D0%BD%D1%8B%D0%B5%20%D1%81%D0%BA%D0%B0%D0%B7%D0%BA%D0%B8%20%D0%BA%D0%B0%D0%BA%20%D0%BF%D0%BE%D0%BF%20%D1%80%D0%B0%D0%B1%D0%BE%D1%82%D0%BD%D0%B8%D1%86%D1%83%20%D0%BD%D0%B0%D0%BD%D0%B8%D0%BC%D0%B0%D0%BB&amp;img_url=http://www.buslergroup.com/wp-content/uploads/naem-personala.gif&amp;pos=2&amp;uinfo=sw-1349-sh-609-fw-1124-fh-448-pd-1&amp;rpt=simag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muzika_iz_k_f_-_A.Petrov_quot_Staraya_staraya_skazka_quot__(get-tune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Русские народные сказки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викторина</a:t>
            </a:r>
            <a:endParaRPr lang="ru-RU" dirty="0"/>
          </a:p>
        </p:txBody>
      </p:sp>
      <p:pic>
        <p:nvPicPr>
          <p:cNvPr id="9218" name="Picture 2" descr="http://im0-tub-ru.yandex.net/i?id=957062273-33-72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0318187">
            <a:off x="899592" y="692696"/>
            <a:ext cx="2448272" cy="2592288"/>
          </a:xfrm>
          <a:prstGeom prst="rect">
            <a:avLst/>
          </a:prstGeom>
          <a:noFill/>
        </p:spPr>
      </p:pic>
      <p:pic>
        <p:nvPicPr>
          <p:cNvPr id="9220" name="Picture 4" descr="http://im0-tub-ru.yandex.net/i?id=620474265-04-72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041747">
            <a:off x="6173617" y="820009"/>
            <a:ext cx="2232248" cy="2376264"/>
          </a:xfrm>
          <a:prstGeom prst="rect">
            <a:avLst/>
          </a:prstGeom>
          <a:noFill/>
        </p:spPr>
      </p:pic>
      <p:pic>
        <p:nvPicPr>
          <p:cNvPr id="9222" name="Picture 6" descr="http://im7-tub-ru.yandex.net/i?id=198459089-05-72&amp;n=21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20556134">
            <a:off x="1375159" y="3591708"/>
            <a:ext cx="2448272" cy="2592288"/>
          </a:xfrm>
          <a:prstGeom prst="rect">
            <a:avLst/>
          </a:prstGeom>
          <a:noFill/>
        </p:spPr>
      </p:pic>
      <p:pic>
        <p:nvPicPr>
          <p:cNvPr id="9224" name="Picture 8" descr="http://im4-tub-ru.yandex.net/i?id=459627431-13-72&amp;n=21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rot="1111622">
            <a:off x="5437528" y="3670715"/>
            <a:ext cx="1944216" cy="2592288"/>
          </a:xfrm>
          <a:prstGeom prst="rect">
            <a:avLst/>
          </a:prstGeom>
          <a:noFill/>
        </p:spPr>
      </p:pic>
      <p:pic>
        <p:nvPicPr>
          <p:cNvPr id="8" name="Picture 2" descr="http://img1.liveinternet.ru/images/attach/c/3/83/434/83434337_large_SMAYL_CHITAET_V_OCHKAH.g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1520" y="5497785"/>
            <a:ext cx="1181100" cy="1171575"/>
          </a:xfrm>
          <a:prstGeom prst="rect">
            <a:avLst/>
          </a:prstGeom>
          <a:noFill/>
        </p:spPr>
      </p:pic>
      <p:pic>
        <p:nvPicPr>
          <p:cNvPr id="11" name="muzika_iz_k_f_-_A.Petrov_quot_Staraya_staraya_skazka_quot__(get-tune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4" cstate="print"/>
          <a:stretch>
            <a:fillRect/>
          </a:stretch>
        </p:blipFill>
        <p:spPr>
          <a:xfrm>
            <a:off x="8143900" y="585789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numSld="13" showWhenStopped="0">
                <p:cTn id="38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99CCFF"/>
                </a:solidFill>
              </a:rPr>
              <a:t>в каких сказках вы читали про яблоки? </a:t>
            </a:r>
            <a:endParaRPr lang="ru-RU" dirty="0">
              <a:solidFill>
                <a:srgbClr val="99CC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 smtClean="0">
              <a:solidFill>
                <a:srgbClr val="FFFF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2530" name="Picture 2" descr="http://im0-tub-ru.yandex.net/i?id=288923622-68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59279">
            <a:off x="701506" y="1749203"/>
            <a:ext cx="3392710" cy="4341637"/>
          </a:xfrm>
          <a:prstGeom prst="rect">
            <a:avLst/>
          </a:prstGeom>
          <a:noFill/>
        </p:spPr>
      </p:pic>
      <p:pic>
        <p:nvPicPr>
          <p:cNvPr id="22532" name="Picture 4" descr="http://im8-tub-ru.yandex.net/i?id=259129872-58-72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000860">
            <a:off x="4973978" y="1818624"/>
            <a:ext cx="3602120" cy="4364674"/>
          </a:xfrm>
          <a:prstGeom prst="rect">
            <a:avLst/>
          </a:prstGeom>
          <a:noFill/>
        </p:spPr>
      </p:pic>
      <p:pic>
        <p:nvPicPr>
          <p:cNvPr id="9" name="Picture 2" descr="http://img1.liveinternet.ru/images/attach/c/3/83/434/83434337_large_SMAYL_CHITAET_V_OCHKAH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15272" y="785794"/>
            <a:ext cx="1181100" cy="11715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980728"/>
            <a:ext cx="92865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Где хранилась смерть Кощея Бессмертного?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988840"/>
            <a:ext cx="43765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На конце иглы в яйце.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95925" y="1943100"/>
            <a:ext cx="3648075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http://img1.liveinternet.ru/images/attach/c/3/83/434/83434337_large_SMAYL_CHITAET_V_OCHKAH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3357562"/>
            <a:ext cx="1181100" cy="1171575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latinLnBrk="0" hangingPunct="1"/>
            <a:r>
              <a:rPr lang="ru-RU" sz="3200" b="1" kern="1200" dirty="0" smtClean="0">
                <a:solidFill>
                  <a:schemeClr val="accent1"/>
                </a:solidFill>
                <a:latin typeface="Comic Sans MS"/>
                <a:ea typeface="+mn-ea"/>
                <a:cs typeface="+mn-cs"/>
              </a:rPr>
              <a:t>Где хранилась смерть Кощея Бессмертного?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2394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FFFF00"/>
                </a:solidFill>
              </a:rPr>
              <a:t>В зимнем лесу старик повстречал девицу-красу.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i="1" dirty="0" smtClean="0">
                <a:solidFill>
                  <a:srgbClr val="FFFF00"/>
                </a:solidFill>
              </a:rPr>
              <a:t>              Та красавица-девица не чета своей сестрице: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i="1" dirty="0" smtClean="0">
                <a:solidFill>
                  <a:srgbClr val="FFFF00"/>
                </a:solidFill>
              </a:rPr>
              <a:t>              И красива, и умна, трудолюбива и добра.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34818" name="Picture 2" descr="http://im0-tub-ru.yandex.net/i?id=433348179-47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084331">
            <a:off x="541961" y="374020"/>
            <a:ext cx="5400600" cy="5256584"/>
          </a:xfrm>
          <a:prstGeom prst="rect">
            <a:avLst/>
          </a:prstGeom>
          <a:noFill/>
        </p:spPr>
      </p:pic>
      <p:pic>
        <p:nvPicPr>
          <p:cNvPr id="34820" name="Picture 4" descr="http://im6-tub-ru.yandex.net/i?id=343015741-35-72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104" y="3789040"/>
            <a:ext cx="2808312" cy="2664296"/>
          </a:xfrm>
          <a:prstGeom prst="rect">
            <a:avLst/>
          </a:prstGeom>
          <a:noFill/>
        </p:spPr>
      </p:pic>
      <p:pic>
        <p:nvPicPr>
          <p:cNvPr id="5" name="Picture 2" descr="http://img1.liveinternet.ru/images/attach/c/3/83/434/83434337_large_SMAYL_CHITAET_V_OCHKAH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14744" y="5572140"/>
            <a:ext cx="1181100" cy="11715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348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002.radikal.ru/0804/4d/ed623b05962b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55576" y="4581128"/>
            <a:ext cx="7488832" cy="2304256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  <a:latin typeface="Monotype Corsiva" pitchFamily="66" charset="0"/>
              </a:rPr>
              <a:t>В каждой сказке есть намёк,</a:t>
            </a:r>
          </a:p>
          <a:p>
            <a:r>
              <a:rPr lang="ru-RU" sz="4000" b="1" dirty="0" smtClean="0">
                <a:solidFill>
                  <a:srgbClr val="FFFF00"/>
                </a:solidFill>
                <a:latin typeface="Monotype Corsiva" pitchFamily="66" charset="0"/>
              </a:rPr>
              <a:t> добрым молодцам - урок.</a:t>
            </a:r>
            <a:endParaRPr lang="ru-RU" sz="40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pic>
        <p:nvPicPr>
          <p:cNvPr id="4" name="Picture 2" descr="G:\клуб ОФОРМИТЕЛЬ\bodypart111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636912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44008" y="404664"/>
            <a:ext cx="3888432" cy="830997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МОЛОДЦЫ 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6979" tIns="-26979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6979" tIns="-26979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6979" tIns="-26979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9" name="Picture 11" descr="http://forumsmile.ru/u/0/d/b/0dbee386204c07a4c48755a4d8b3b7d6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332656"/>
            <a:ext cx="2838450" cy="144780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348880"/>
            <a:ext cx="62646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Сосина </a:t>
            </a:r>
            <a:r>
              <a:rPr lang="ru-RU" sz="3200" dirty="0"/>
              <a:t>О.П. </a:t>
            </a:r>
            <a:endParaRPr lang="ru-RU" sz="3200" dirty="0" smtClean="0"/>
          </a:p>
          <a:p>
            <a:pPr algn="ctr"/>
            <a:r>
              <a:rPr lang="ru-RU" sz="3200" dirty="0" smtClean="0"/>
              <a:t>заведующая </a:t>
            </a:r>
            <a:r>
              <a:rPr lang="ru-RU" sz="3200" dirty="0"/>
              <a:t>библиотекой </a:t>
            </a:r>
            <a:endParaRPr lang="ru-RU" sz="3200" dirty="0" smtClean="0"/>
          </a:p>
          <a:p>
            <a:pPr algn="ctr"/>
            <a:r>
              <a:rPr lang="ru-RU" sz="3200" smtClean="0"/>
              <a:t>лицея </a:t>
            </a:r>
            <a:r>
              <a:rPr lang="ru-RU" sz="3200" dirty="0"/>
              <a:t>№</a:t>
            </a:r>
            <a:r>
              <a:rPr lang="ru-RU" sz="3200" dirty="0" smtClean="0"/>
              <a:t>387 Кировского района</a:t>
            </a:r>
          </a:p>
          <a:p>
            <a:pPr algn="ctr"/>
            <a:r>
              <a:rPr lang="ru-RU" sz="3200" dirty="0" smtClean="0"/>
              <a:t>Санкт-Петербурга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96451278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Каков излюбленный приём русских народных сказок?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1. двукратное повторение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2. троекратное повторение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3.четырёхкратное повторение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4. пятикратное повторение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8194" name="Picture 2" descr="http://im6-tub-ru.yandex.net/i?id=40430006-52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3861048"/>
            <a:ext cx="3024336" cy="2304256"/>
          </a:xfrm>
          <a:prstGeom prst="rect">
            <a:avLst/>
          </a:prstGeom>
          <a:noFill/>
        </p:spPr>
      </p:pic>
      <p:pic>
        <p:nvPicPr>
          <p:cNvPr id="8196" name="Picture 4" descr="http://im7-tub-ru.yandex.net/i?id=475137414-40-72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016" y="3933056"/>
            <a:ext cx="3312368" cy="2232248"/>
          </a:xfrm>
          <a:prstGeom prst="rect">
            <a:avLst/>
          </a:prstGeom>
          <a:noFill/>
        </p:spPr>
      </p:pic>
      <p:pic>
        <p:nvPicPr>
          <p:cNvPr id="7" name="Picture 2" descr="http://img1.liveinternet.ru/images/attach/c/3/83/434/83434337_large_SMAYL_CHITAET_V_OCHKAH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3834" y="5686425"/>
            <a:ext cx="1181100" cy="11715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 какое время года происходили события в сказке «По щучьему велению»?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143116"/>
            <a:ext cx="4038600" cy="3983047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1. летом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2. осенью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14554"/>
            <a:ext cx="4038600" cy="3911609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3. зимой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4. весной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8194" name="Picture 2" descr="http://im8-tub-ru.yandex.net/i?id=459313797-13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1988840"/>
            <a:ext cx="2448272" cy="3312368"/>
          </a:xfrm>
          <a:prstGeom prst="rect">
            <a:avLst/>
          </a:prstGeom>
          <a:noFill/>
        </p:spPr>
      </p:pic>
      <p:pic>
        <p:nvPicPr>
          <p:cNvPr id="6" name="Picture 2" descr="http://img1.liveinternet.ru/images/attach/c/3/83/434/83434337_large_SMAYL_CHITAET_V_OCHKAH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72264" y="4214818"/>
            <a:ext cx="1181100" cy="11715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Василиса Прекрасная в трудную минуту обращалась за советом …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1. к куколке</a:t>
            </a: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2. к волшебной книге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3. к коту учёному</a:t>
            </a: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4. к Бабе-Яге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6146" name="Picture 2" descr="http://im3-tub-ru.yandex.net/i?id=179772715-12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2564904"/>
            <a:ext cx="3384376" cy="4032448"/>
          </a:xfrm>
          <a:prstGeom prst="rect">
            <a:avLst/>
          </a:prstGeom>
          <a:noFill/>
        </p:spPr>
      </p:pic>
      <p:pic>
        <p:nvPicPr>
          <p:cNvPr id="6" name="Picture 2" descr="C:\Users\Кобра\Downloads\99px_ru_avatar_114112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8" y="3571876"/>
            <a:ext cx="1368152" cy="172506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 сказке «Гуси-лебеди» девочка, разыскивая братца, сначала встретила на пути …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714620"/>
            <a:ext cx="4038600" cy="3411543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1. яблоньку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2. печку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714620"/>
            <a:ext cx="4038600" cy="3411543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3. дом Бабы-Яги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4.молочную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</a:rPr>
              <a:t>реку-кисельные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 берега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5122" name="Picture 2" descr="http://im6-tub-ru.yandex.net/i?id=75502206-53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1700808"/>
            <a:ext cx="6984776" cy="4896544"/>
          </a:xfrm>
          <a:prstGeom prst="rect">
            <a:avLst/>
          </a:prstGeom>
          <a:noFill/>
        </p:spPr>
      </p:pic>
      <p:pic>
        <p:nvPicPr>
          <p:cNvPr id="6" name="Picture 2" descr="http://img1.liveinternet.ru/images/attach/c/3/83/434/83434337_large_SMAYL_CHITAET_V_OCHKAH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86710" y="5429264"/>
            <a:ext cx="1181100" cy="11715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Кто во всём помогал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err="1" smtClean="0">
                <a:solidFill>
                  <a:schemeClr val="bg1"/>
                </a:solidFill>
              </a:rPr>
              <a:t>Крошечке-Хаврошечке</a:t>
            </a:r>
            <a:r>
              <a:rPr lang="ru-RU" dirty="0" smtClean="0">
                <a:solidFill>
                  <a:schemeClr val="bg1"/>
                </a:solidFill>
              </a:rPr>
              <a:t>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1. овечка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2. козочка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3. лошадка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4. коровушка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4098" name="Picture 2" descr="http://im0-tub-ru.yandex.net/i?id=455855973-55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1556792"/>
            <a:ext cx="7056784" cy="5040560"/>
          </a:xfrm>
          <a:prstGeom prst="rect">
            <a:avLst/>
          </a:prstGeom>
          <a:noFill/>
        </p:spPr>
      </p:pic>
      <p:pic>
        <p:nvPicPr>
          <p:cNvPr id="6" name="Picture 2" descr="http://img1.liveinternet.ru/images/attach/c/3/83/434/83434337_large_SMAYL_CHITAET_V_OCHKAH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43834" y="214290"/>
            <a:ext cx="1181100" cy="11715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3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«Битый небитого везёт…».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Из какой сказки эти слова?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1. «Кот и лиса»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2. «Маша и медведь»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3. «Волк и семеро  козлят»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4. «Лисичка сестричка и серый волк»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3076" name="Picture 4" descr="http://im0-tub-ru.yandex.net/i?id=47489195-01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572771">
            <a:off x="900572" y="1981277"/>
            <a:ext cx="3621193" cy="4372957"/>
          </a:xfrm>
          <a:prstGeom prst="rect">
            <a:avLst/>
          </a:prstGeom>
          <a:noFill/>
        </p:spPr>
      </p:pic>
      <p:pic>
        <p:nvPicPr>
          <p:cNvPr id="6" name="Picture 2" descr="http://img1.liveinternet.ru/images/attach/c/3/83/434/83434337_large_SMAYL_CHITAET_V_OCHKAH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00826" y="4286256"/>
            <a:ext cx="1181100" cy="11715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3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3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 какой из этих сказок высмеивается жадность?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1. «Каша  из топора»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2. «Хорошо, да худо»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3. «У страха глаза велики»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4. «Как мужик гусей делил»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2052" name="Picture 4" descr="http://im7-tub-ru.yandex.net/i?id=511524726-02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15893">
            <a:off x="3531883" y="577488"/>
            <a:ext cx="4962244" cy="5893325"/>
          </a:xfrm>
          <a:prstGeom prst="rect">
            <a:avLst/>
          </a:prstGeom>
          <a:noFill/>
        </p:spPr>
      </p:pic>
      <p:pic>
        <p:nvPicPr>
          <p:cNvPr id="6" name="Picture 2" descr="C:\Users\Кобра\Downloads\99px_ru_avatar_114112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7224" y="4357694"/>
            <a:ext cx="1368152" cy="172506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Какое вознаграждение за работу обещалось девушке в сказке «Как поп работницу нанимал»?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714620"/>
            <a:ext cx="4038600" cy="3411543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1. 1 рубль в день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2. 1 рубль в неделю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714620"/>
            <a:ext cx="4038600" cy="3411543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3. 1 рубль в месяц</a:t>
            </a: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4. 1 рубль в год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1026" name="Picture 2" descr="http://im7-tub-ru.yandex.net/i?id=468374106-53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7416824" cy="590465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1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334</TotalTime>
  <Words>439</Words>
  <Application>Microsoft Office PowerPoint</Application>
  <PresentationFormat>Экран (4:3)</PresentationFormat>
  <Paragraphs>96</Paragraphs>
  <Slides>14</Slides>
  <Notes>12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Русские народные сказки</vt:lpstr>
      <vt:lpstr>Каков излюбленный приём русских народных сказок?</vt:lpstr>
      <vt:lpstr>В какое время года происходили события в сказке «По щучьему велению»?</vt:lpstr>
      <vt:lpstr>Василиса Прекрасная в трудную минуту обращалась за советом …</vt:lpstr>
      <vt:lpstr>В сказке «Гуси-лебеди» девочка, разыскивая братца, сначала встретила на пути …</vt:lpstr>
      <vt:lpstr>Кто во всём помогал  Крошечке-Хаврошечке?</vt:lpstr>
      <vt:lpstr>«Битый небитого везёт…».  Из какой сказки эти слова?</vt:lpstr>
      <vt:lpstr>В какой из этих сказок высмеивается жадность?</vt:lpstr>
      <vt:lpstr>Какое вознаграждение за работу обещалось девушке в сказке «Как поп работницу нанимал»?</vt:lpstr>
      <vt:lpstr>в каких сказках вы читали про яблоки? </vt:lpstr>
      <vt:lpstr>Где хранилась смерть Кощея Бессмертного? </vt:lpstr>
      <vt:lpstr>В зимнем лесу старик повстречал девицу-красу.               Та красавица-девица не чета своей сестрице:               И красива, и умна, трудолюбива и добра.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Каков излюбленный приём русских народных сказок?</dc:title>
  <dc:creator>РИК</dc:creator>
  <cp:lastModifiedBy>marina</cp:lastModifiedBy>
  <cp:revision>41</cp:revision>
  <dcterms:modified xsi:type="dcterms:W3CDTF">2019-06-06T22:31:14Z</dcterms:modified>
</cp:coreProperties>
</file>