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6" r:id="rId4"/>
    <p:sldId id="257" r:id="rId5"/>
    <p:sldId id="304" r:id="rId6"/>
    <p:sldId id="303" r:id="rId7"/>
    <p:sldId id="258" r:id="rId8"/>
    <p:sldId id="287" r:id="rId9"/>
    <p:sldId id="293" r:id="rId10"/>
    <p:sldId id="291" r:id="rId11"/>
    <p:sldId id="292" r:id="rId12"/>
    <p:sldId id="294" r:id="rId13"/>
    <p:sldId id="286" r:id="rId14"/>
    <p:sldId id="259" r:id="rId15"/>
    <p:sldId id="262" r:id="rId16"/>
    <p:sldId id="263" r:id="rId17"/>
    <p:sldId id="264" r:id="rId18"/>
    <p:sldId id="265" r:id="rId19"/>
    <p:sldId id="267" r:id="rId20"/>
    <p:sldId id="295" r:id="rId21"/>
    <p:sldId id="296" r:id="rId22"/>
    <p:sldId id="297" r:id="rId23"/>
    <p:sldId id="298" r:id="rId24"/>
    <p:sldId id="299" r:id="rId25"/>
    <p:sldId id="270" r:id="rId26"/>
    <p:sldId id="271" r:id="rId27"/>
    <p:sldId id="300" r:id="rId28"/>
    <p:sldId id="275" r:id="rId29"/>
    <p:sldId id="280" r:id="rId30"/>
    <p:sldId id="301" r:id="rId31"/>
    <p:sldId id="277" r:id="rId32"/>
    <p:sldId id="273" r:id="rId33"/>
    <p:sldId id="302" r:id="rId34"/>
    <p:sldId id="278" r:id="rId35"/>
    <p:sldId id="279" r:id="rId36"/>
    <p:sldId id="30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7408-DF4A-45F0-9CBF-F5F71A083A4C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05E8-C31E-4621-A323-C361871C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B4F7-873C-49E9-A3E4-9B8F3AABB759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DF86-8370-4F41-BB6C-6C72DE5B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2F49-77F8-4296-8103-E8A2B6C93249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F31A-375E-42D1-80AD-DE4D5FD9F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BEBE-B5B5-4947-8B5D-AC3B39E77352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70C2-94B4-4482-A876-DF3BFFBB7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E331-CEF3-4D3F-AD01-06D0AADFA408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BDE4-D669-4150-8973-8DCEEE42A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9E2C-6C9E-4E85-BBD3-B3AFE5783275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3A55-B1A1-4A07-A47E-CA20D14C5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359E-7EC2-4AB0-BD0B-F25114117264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A186-CA5E-48EF-8A08-31C9393E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4E75-8CE0-4BE1-BFF5-87BF3402BE55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4187-E394-4210-A12B-A87B79F7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6985-1115-4F8D-A03E-5B5CA50530B8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E558-5ECF-43D6-A807-A1187B8C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F732-4CDE-4E5D-94A9-6B648A03426A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3D7C-401E-4C44-8218-26967C25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6706-C741-4C8D-B9D0-C1B151A02988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7031-1FDF-4A4C-A1B6-4C95C495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9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3C93B-AE7C-4416-B53A-BEDC3F842E8D}" type="datetimeFigureOut">
              <a:rPr lang="ru-RU"/>
              <a:pPr>
                <a:defRPr/>
              </a:pPr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AB282-68D3-4A63-9460-0F8F5420E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Тема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hlink"/>
                </a:solidFill>
                <a:latin typeface="Arial" charset="0"/>
              </a:rPr>
              <a:t>Сказочная повесть </a:t>
            </a:r>
          </a:p>
          <a:p>
            <a:pPr algn="ctr">
              <a:buNone/>
            </a:pPr>
            <a:r>
              <a:rPr lang="ru-RU" sz="4400" b="1" dirty="0" err="1" smtClean="0">
                <a:solidFill>
                  <a:schemeClr val="hlink"/>
                </a:solidFill>
                <a:latin typeface="Arial" charset="0"/>
              </a:rPr>
              <a:t>Сельмы</a:t>
            </a:r>
            <a:r>
              <a:rPr lang="ru-RU" sz="4400" b="1" dirty="0" smtClean="0">
                <a:solidFill>
                  <a:schemeClr val="hlink"/>
                </a:solidFill>
                <a:latin typeface="Arial" charset="0"/>
              </a:rPr>
              <a:t> Лагерлёф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hlink"/>
                </a:solidFill>
                <a:latin typeface="Arial" charset="0"/>
              </a:rPr>
              <a:t>«Чудесное путешествие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hlink"/>
                </a:solidFill>
                <a:latin typeface="Arial" charset="0"/>
              </a:rPr>
              <a:t> Нильса с дикими гусями»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От корки до корки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428736"/>
            <a:ext cx="78254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«Неуклюжий, безобразный птенец. Он был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покрыт редким пухом, на маленьких крыльях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торчком стояли прямые жесткие перья».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2714620"/>
            <a:ext cx="2786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Орёл </a:t>
            </a:r>
            <a:r>
              <a:rPr lang="ru-RU" sz="3600" b="1" dirty="0" err="1" smtClean="0">
                <a:solidFill>
                  <a:srgbClr val="C00000"/>
                </a:solidFill>
              </a:rPr>
              <a:t>Горго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429000"/>
            <a:ext cx="85430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Очень нескладная птица. Шея и туловище у него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немногим больше, чем у обыкновенного гуся,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а крылья, почему-то огромные, как у орла, ноги,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словно две тонкие жерди, выкрашенные в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красный цвет. Клюв длинный-предлинный, а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приделан совсем к маленькой голове».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6000768"/>
            <a:ext cx="384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Аист </a:t>
            </a:r>
            <a:r>
              <a:rPr lang="ru-RU" sz="3600" b="1" dirty="0" err="1" smtClean="0">
                <a:solidFill>
                  <a:srgbClr val="C00000"/>
                </a:solidFill>
              </a:rPr>
              <a:t>Эрменрих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74703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«...Вбивают в землю несколько жердей,  а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потом обтягивают оленьими шкурами.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И называют такие дома...»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60" y="1357298"/>
            <a:ext cx="191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чумами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804" y="2643182"/>
            <a:ext cx="89101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голове - широкополая шляпа, черный кафтанчик</a:t>
            </a: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украшен кружевным воротником и манжетами, </a:t>
            </a: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чулки у колен завязаны пышными бантами, а   на</a:t>
            </a: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красных сафьяновых башмачках поблескивают </a:t>
            </a: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серебряные пряжки.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4714884"/>
            <a:ext cx="127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гном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857232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Впереди всех выступала старая-престарая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гусыня. Ну, уж это была и красавица! Шея тощая, из-под перьев кости торчат, а крылья точно кто-то обгрыз. Зато ее желтые глаза сверкали, как два горящих уголька. Все гуси почтительно смотрели на нее, не смея заговорить, пока гусыня первая не скажет свое слово.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357694"/>
            <a:ext cx="400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Акка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Кебнекайсе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006.radikal.ru/i214/1311/c3/11e4277a8f92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125413" y="188913"/>
            <a:ext cx="8872537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92007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За что гном превратил Нильса в маленького человечка?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8" name="Picture 5" descr="http://i94.photobucket.com/albums/l86/remochka/lagerlef/nils_bul_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4526" t="3275" r="56448" b="3009"/>
          <a:stretch>
            <a:fillRect/>
          </a:stretch>
        </p:blipFill>
        <p:spPr bwMode="auto">
          <a:xfrm>
            <a:off x="3203575" y="1700213"/>
            <a:ext cx="2808288" cy="3911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5661248"/>
            <a:ext cx="7740352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(Нильс поймал его в сачок и не хотел выпускать.)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Где ночевал Нильс каждую ночь во время своего путешествия?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877272"/>
            <a:ext cx="60324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(Под крылом гуся Мартина.)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7" name="Picture 5" descr="http://img.labirint.ru/images/comments_pic/0932/08labbop01249479551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46304" t="41579" r="1721" b="2981"/>
          <a:stretch>
            <a:fillRect/>
          </a:stretch>
        </p:blipFill>
        <p:spPr bwMode="auto">
          <a:xfrm>
            <a:off x="2124075" y="1916113"/>
            <a:ext cx="4608513" cy="368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Какой первый подвиг совершил Нильс?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9" name="Picture 2" descr="http://t2.gstatic.com/images?q=tbn:ANd9GcQ6tzUgrnEIyN5OspQX86OCXWIagCs_uvcnxYS9T7kVUHTeBRnMXZDtOXSR"/>
          <p:cNvPicPr>
            <a:picLocks noChangeAspect="1" noChangeArrowheads="1"/>
          </p:cNvPicPr>
          <p:nvPr/>
        </p:nvPicPr>
        <p:blipFill>
          <a:blip r:embed="rId2"/>
          <a:srcRect l="13115" t="13097" r="14754" b="15471"/>
          <a:stretch>
            <a:fillRect/>
          </a:stretch>
        </p:blipFill>
        <p:spPr bwMode="auto">
          <a:xfrm>
            <a:off x="5003800" y="1700213"/>
            <a:ext cx="2951163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5877272"/>
            <a:ext cx="405912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(Спас гуся от лиса)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1" name="Picture 5" descr="http://skazkidetyam.01ua.com/data/files/store_1765/goods_180/small_201111251739401972.jpg"/>
          <p:cNvPicPr>
            <a:picLocks noChangeAspect="1" noChangeArrowheads="1"/>
          </p:cNvPicPr>
          <p:nvPr/>
        </p:nvPicPr>
        <p:blipFill>
          <a:blip r:embed="rId3"/>
          <a:srcRect t="45359" r="54641" b="14321"/>
          <a:stretch>
            <a:fillRect/>
          </a:stretch>
        </p:blipFill>
        <p:spPr bwMode="auto">
          <a:xfrm>
            <a:off x="1042988" y="4076700"/>
            <a:ext cx="267335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skazkidetyam.01ua.com/data/files/store_1765/goods_180/small_201111251739401972.jpg"/>
          <p:cNvPicPr>
            <a:picLocks noChangeAspect="1" noChangeArrowheads="1"/>
          </p:cNvPicPr>
          <p:nvPr/>
        </p:nvPicPr>
        <p:blipFill>
          <a:blip r:embed="rId3"/>
          <a:srcRect l="47879" t="14028" r="4241" b="44561"/>
          <a:stretch>
            <a:fillRect/>
          </a:stretch>
        </p:blipFill>
        <p:spPr bwMode="auto">
          <a:xfrm>
            <a:off x="1042988" y="1773238"/>
            <a:ext cx="2665412" cy="22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2008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Чем помог Нильс белке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Сирле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949280"/>
            <a:ext cx="734481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(Поднял в дупло бельчонка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Тирле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6" name="Picture 6" descr="http://img.labirint.ru/images/comments_pic/0925/05labr6v51245581790.jpg"/>
          <p:cNvPicPr>
            <a:picLocks noChangeAspect="1" noChangeArrowheads="1"/>
          </p:cNvPicPr>
          <p:nvPr/>
        </p:nvPicPr>
        <p:blipFill>
          <a:blip r:embed="rId2"/>
          <a:srcRect b="50017"/>
          <a:stretch>
            <a:fillRect/>
          </a:stretch>
        </p:blipFill>
        <p:spPr bwMode="auto">
          <a:xfrm>
            <a:off x="4211638" y="1916113"/>
            <a:ext cx="4470400" cy="302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Алла\Мои документы\Мои рисунки\Обложка Путешествие Нильса\Обложка Путешествие Нильса 012.jpg"/>
          <p:cNvPicPr>
            <a:picLocks noChangeAspect="1" noChangeArrowheads="1"/>
          </p:cNvPicPr>
          <p:nvPr/>
        </p:nvPicPr>
        <p:blipFill>
          <a:blip r:embed="rId3"/>
          <a:srcRect l="12516" t="8215" r="12490" b="10179"/>
          <a:stretch>
            <a:fillRect/>
          </a:stretch>
        </p:blipFill>
        <p:spPr bwMode="auto">
          <a:xfrm>
            <a:off x="900113" y="1484313"/>
            <a:ext cx="3024187" cy="397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Почему крысы хотели захватить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Глимменгенский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замок?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8" name="Picture 4" descr="http://img-fotki.yandex.ru/get/3503/arminas-k.1d/0_30e3c_dfe9144c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557338"/>
            <a:ext cx="4513262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5229200"/>
            <a:ext cx="46805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(Там хранили зерно)</a:t>
            </a:r>
            <a:endParaRPr lang="ru-RU" sz="2400" dirty="0"/>
          </a:p>
        </p:txBody>
      </p:sp>
      <p:pic>
        <p:nvPicPr>
          <p:cNvPr id="11270" name="Picture 6" descr="http://img.labirint.ru/images/comments_pic/0925/06labr6v51245581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3143250" cy="432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Нильс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победил крыс?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500702"/>
            <a:ext cx="794801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(С помощью волшебной дудочки</a:t>
            </a:r>
          </a:p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Нильс заманил крыс в воду, и они утонули.)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9" name="Picture 7" descr="http://img.labirint.ru/images/comments_pic/0925/07labr6v51245581790.jpg"/>
          <p:cNvPicPr>
            <a:picLocks noChangeAspect="1" noChangeArrowheads="1"/>
          </p:cNvPicPr>
          <p:nvPr/>
        </p:nvPicPr>
        <p:blipFill>
          <a:blip r:embed="rId2"/>
          <a:srcRect t="47008"/>
          <a:stretch>
            <a:fillRect/>
          </a:stretch>
        </p:blipFill>
        <p:spPr bwMode="auto">
          <a:xfrm>
            <a:off x="1835150" y="1557338"/>
            <a:ext cx="534511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Учебные задачи: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</a:rPr>
              <a:t>Узнать о </a:t>
            </a:r>
            <a:r>
              <a:rPr lang="ru-RU" sz="3200" b="1" dirty="0" err="1" smtClean="0">
                <a:solidFill>
                  <a:schemeClr val="hlink"/>
                </a:solidFill>
              </a:rPr>
              <a:t>Сельме</a:t>
            </a:r>
            <a:r>
              <a:rPr lang="ru-RU" sz="3200" b="1" dirty="0" smtClean="0">
                <a:solidFill>
                  <a:schemeClr val="hlink"/>
                </a:solidFill>
              </a:rPr>
              <a:t> Лагерлёф – </a:t>
            </a:r>
          </a:p>
          <a:p>
            <a:pPr marL="742950" indent="-742950"/>
            <a:r>
              <a:rPr lang="ru-RU" sz="3200" b="1" dirty="0" smtClean="0">
                <a:solidFill>
                  <a:schemeClr val="hlink"/>
                </a:solidFill>
              </a:rPr>
              <a:t>                        авторе сказочной повести.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00037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hlink"/>
                </a:solidFill>
              </a:rPr>
              <a:t>2.    Выявить самых внимательных                   читателей.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4286256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hlink"/>
                </a:solidFill>
              </a:rPr>
              <a:t>3.  Определить, чему учит сказочная повесть С.Лагерлёф «Чудесное путешествие Нильса с дикими гусями.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Кого просил лис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Смирре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расправиться со стаей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Акки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643049"/>
            <a:ext cx="3000396" cy="40005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5786454"/>
            <a:ext cx="425308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(Куницу, выдру, ворон 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Кто такие Деревянный и Бронзовый?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429132"/>
            <a:ext cx="328327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(Это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пямятники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2"/>
          <a:srcRect l="7873" r="12883"/>
          <a:stretch>
            <a:fillRect/>
          </a:stretch>
        </p:blipFill>
        <p:spPr>
          <a:xfrm>
            <a:off x="1571604" y="1071546"/>
            <a:ext cx="3286148" cy="5529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Куда спрятал Деревянный Нильса?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/>
          <a:srcRect l="53851" r="-945"/>
          <a:stretch>
            <a:fillRect/>
          </a:stretch>
        </p:blipFill>
        <p:spPr>
          <a:xfrm>
            <a:off x="1714480" y="928670"/>
            <a:ext cx="3571900" cy="5575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4429132"/>
            <a:ext cx="231986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(Под шляпу)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погиб Деревянный?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2"/>
          <a:srcRect l="9304" r="8589" b="14493"/>
          <a:stretch>
            <a:fillRect/>
          </a:stretch>
        </p:blipFill>
        <p:spPr>
          <a:xfrm>
            <a:off x="357158" y="1000108"/>
            <a:ext cx="4129743" cy="573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32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65503" y="3500438"/>
            <a:ext cx="4578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(Бронзовый ударил </a:t>
            </a: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дубинкой Деревянного,</a:t>
            </a: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чтобы поймать Нильса)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Какую услугу оказал Нильс медведям?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643050"/>
            <a:ext cx="4888914" cy="350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5286388"/>
            <a:ext cx="680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(Предупредил о появлении охотников)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Зачем   вороны   похитили Нильса?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387" name="Picture 2" descr="http://i94.photobucket.com/albums/l86/remochka/lagerlef/nils_bul_10.jpg"/>
          <p:cNvPicPr>
            <a:picLocks noChangeAspect="1" noChangeArrowheads="1"/>
          </p:cNvPicPr>
          <p:nvPr/>
        </p:nvPicPr>
        <p:blipFill>
          <a:blip r:embed="rId2"/>
          <a:srcRect l="50681" t="5772" r="3706" b="9258"/>
          <a:stretch>
            <a:fillRect/>
          </a:stretch>
        </p:blipFill>
        <p:spPr bwMode="auto">
          <a:xfrm>
            <a:off x="684213" y="1484313"/>
            <a:ext cx="2735262" cy="344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5589240"/>
            <a:ext cx="648072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(Чтобы он помог им открыть </a:t>
            </a:r>
          </a:p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кувшин с серебром.)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1" name="Picture 7" descr="http://img.labirint.ru/images/comments_pic/0932/09labbop01249479551.jpg"/>
          <p:cNvPicPr>
            <a:picLocks noChangeAspect="1" noChangeArrowheads="1"/>
          </p:cNvPicPr>
          <p:nvPr/>
        </p:nvPicPr>
        <p:blipFill>
          <a:blip r:embed="rId3">
            <a:lum bright="40000" contrast="20000"/>
          </a:blip>
          <a:srcRect l="5670" t="5040" r="51807" b="49602"/>
          <a:stretch>
            <a:fillRect/>
          </a:stretch>
        </p:blipFill>
        <p:spPr bwMode="auto">
          <a:xfrm>
            <a:off x="4067175" y="1484313"/>
            <a:ext cx="40513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78497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Почему морской царь затопил город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Винетту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1" name="Picture 2" descr="http://i94.photobucket.com/albums/l86/remochka/lagerlef/nils_bul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4694237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85184"/>
            <a:ext cx="889248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(Жители города убивали моряков, морских животных и птиц, топили корабли, чтобы никто в мире не знал, где находится богатый город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Винетта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лла\Мои документы\Мои рисунки\Обложка Путешествие Нильса\Обложка Путешествие Нильса 015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19983" t="9186" r="4940" b="11151"/>
          <a:stretch>
            <a:fillRect/>
          </a:stretch>
        </p:blipFill>
        <p:spPr bwMode="auto">
          <a:xfrm>
            <a:off x="6143636" y="1428736"/>
            <a:ext cx="2303463" cy="314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78497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Что всегда носил Нильс в кармане?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Сколько лет было мальчику?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9.jpeg"/>
          <p:cNvPicPr>
            <a:picLocks noChangeAspect="1"/>
          </p:cNvPicPr>
          <p:nvPr/>
        </p:nvPicPr>
        <p:blipFill>
          <a:blip r:embed="rId2"/>
          <a:srcRect b="2816"/>
          <a:stretch>
            <a:fillRect/>
          </a:stretch>
        </p:blipFill>
        <p:spPr>
          <a:xfrm>
            <a:off x="1857356" y="1500174"/>
            <a:ext cx="4643438" cy="336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5143512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(ножик, 12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Что должен был сделать Нильс, чтобы из гнома превратиться в человека?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08" name="Picture 4" descr="http://img.labirint.ru/images/comments_pic/0831/03labgi0l1217789071.jpg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l="4725" t="2326" r="8045"/>
          <a:stretch>
            <a:fillRect/>
          </a:stretch>
        </p:blipFill>
        <p:spPr bwMode="auto">
          <a:xfrm>
            <a:off x="2484438" y="1903413"/>
            <a:ext cx="3959225" cy="33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5473005"/>
            <a:ext cx="763284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(Найти существо, которое захочет остаться маленьким на всю жизнь)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лла\Мои документы\Мои рисунки\Обложка Путешествие Нильса\Обложка Путешествие Нильса 02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3877" t="8215" r="10439" b="12122"/>
          <a:stretch>
            <a:fillRect/>
          </a:stretch>
        </p:blipFill>
        <p:spPr bwMode="auto">
          <a:xfrm>
            <a:off x="1258888" y="2133600"/>
            <a:ext cx="2513012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Алла\Мои документы\Мои рисунки\Обложка Путешествие Нильса\Обложка Путешествие Нильса 018.jpg"/>
          <p:cNvPicPr>
            <a:picLocks noChangeAspect="1" noChangeArrowheads="1"/>
          </p:cNvPicPr>
          <p:nvPr/>
        </p:nvPicPr>
        <p:blipFill>
          <a:blip r:embed="rId3"/>
          <a:srcRect l="8721" t="12101" r="16201" b="27666"/>
          <a:stretch>
            <a:fillRect/>
          </a:stretch>
        </p:blipFill>
        <p:spPr bwMode="auto">
          <a:xfrm>
            <a:off x="4427538" y="2133600"/>
            <a:ext cx="2952750" cy="30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70485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Кто помог Нильсу узнать тайну его превращения в нормального человека?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517232"/>
            <a:ext cx="59046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(Орел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Горго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узнал у сов из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Глимингенского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замка)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6480718" cy="114399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Лагерлеф</a:t>
            </a:r>
          </a:p>
        </p:txBody>
      </p:sp>
      <p:pic>
        <p:nvPicPr>
          <p:cNvPr id="17410" name="Picture 2" descr="http://www.child-book.ru/lagerl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2857520" cy="40001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14414" y="5429264"/>
            <a:ext cx="6480718" cy="11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20 ноября  1858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404664"/>
            <a:ext cx="7632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Нильс спас от несчастья двух студентов 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/>
          <a:srcRect r="53858" b="31797"/>
          <a:stretch>
            <a:fillRect/>
          </a:stretch>
        </p:blipFill>
        <p:spPr>
          <a:xfrm>
            <a:off x="500034" y="1714488"/>
            <a:ext cx="3515961" cy="3397749"/>
          </a:xfrm>
          <a:prstGeom prst="rect">
            <a:avLst/>
          </a:prstGeo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/>
          <a:srcRect l="25197" t="5197" b="45354"/>
          <a:stretch>
            <a:fillRect/>
          </a:stretch>
        </p:blipFill>
        <p:spPr>
          <a:xfrm>
            <a:off x="4572000" y="1714488"/>
            <a:ext cx="2885608" cy="3391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5517232"/>
            <a:ext cx="590465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(Помог Удачнику собрать рукопись, которая разлетелась из-за ветра )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404664"/>
            <a:ext cx="7632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Почему орел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Горго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не охотился на гусей из стаи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Акки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949280"/>
            <a:ext cx="756084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(Она его воспитала, была ему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мать)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6" name="Picture 4" descr="http://img.labirint.ru/images/comments_pic/0925/08labr6v51245581791.jpg"/>
          <p:cNvPicPr>
            <a:picLocks noChangeAspect="1" noChangeArrowheads="1"/>
          </p:cNvPicPr>
          <p:nvPr/>
        </p:nvPicPr>
        <p:blipFill>
          <a:blip r:embed="rId2"/>
          <a:srcRect b="56265"/>
          <a:stretch>
            <a:fillRect/>
          </a:stretch>
        </p:blipFill>
        <p:spPr bwMode="auto">
          <a:xfrm>
            <a:off x="611188" y="2349500"/>
            <a:ext cx="3898900" cy="24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Алла\Мои документы\Мои рисунки\Обложка Путешествие Нильса\Обложка Путешествие Нильса 023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923" r="13667" b="11963"/>
          <a:stretch>
            <a:fillRect/>
          </a:stretch>
        </p:blipFill>
        <p:spPr bwMode="auto">
          <a:xfrm>
            <a:off x="5292725" y="1773238"/>
            <a:ext cx="2519363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Нильс стал обычным человеком?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572008"/>
            <a:ext cx="862768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(Капризный гусёнок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Юкси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захотел навсегда </a:t>
            </a:r>
          </a:p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остаться маленьким. Нильс проговорил </a:t>
            </a:r>
          </a:p>
          <a:p>
            <a:pPr>
              <a:defRPr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заветные слова. </a:t>
            </a:r>
          </a:p>
          <a:p>
            <a:pPr>
              <a:defRPr/>
            </a:pP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Юкси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стал маленьким, а Нильс опять большим</a:t>
            </a:r>
            <a:r>
              <a:rPr lang="ru-RU" sz="2400" dirty="0" smtClean="0"/>
              <a:t>.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7" name="Picture 7" descr="C:\Documents and Settings\Алла\Мои документы\Мои рисунки\Юкси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500306"/>
            <a:ext cx="21356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/>
          <a:srcRect l="2362" t="3272" r="2362" b="2454"/>
          <a:stretch>
            <a:fillRect/>
          </a:stretch>
        </p:blipFill>
        <p:spPr>
          <a:xfrm>
            <a:off x="857224" y="1571612"/>
            <a:ext cx="4000528" cy="285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закончилось путешествие Нильса?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/>
          <a:srcRect l="21260" t="9747" r="21732" b="36279"/>
          <a:stretch>
            <a:fillRect/>
          </a:stretch>
        </p:blipFill>
        <p:spPr>
          <a:xfrm>
            <a:off x="2428860" y="1571612"/>
            <a:ext cx="4343874" cy="3588315"/>
          </a:xfrm>
          <a:prstGeom prst="rect">
            <a:avLst/>
          </a:prstGeom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/>
          <a:srcRect t="39204" b="4288"/>
          <a:stretch>
            <a:fillRect/>
          </a:stretch>
        </p:blipFill>
        <p:spPr>
          <a:xfrm>
            <a:off x="2357422" y="1500174"/>
            <a:ext cx="4446029" cy="3875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24880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Чему научился Нильс во время путешествия?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49676"/>
            <a:ext cx="8712968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	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(Понимать природу, чувствовать ее красоту, радоваться ветру, солнцу, морским брызгам, слышать голоса леса, шелест трав, шорох листвы. Узнал историю своей страны. Научился никого не бояться, но остерегаться. Научился дружить)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Алла\Мои документы\Мои рисунки\Обложка Путешествие Нильса\Обложка Путешествие Нильса 0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832" t="50961" r="7803" b="9208"/>
          <a:stretch>
            <a:fillRect/>
          </a:stretch>
        </p:blipFill>
        <p:spPr bwMode="auto">
          <a:xfrm>
            <a:off x="2268538" y="1341438"/>
            <a:ext cx="4606925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95536" y="188640"/>
            <a:ext cx="53639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Вначале Нильс лишь старается быть добрым к животным и птицам, ведь они волею судьбы оказались его единственной опорой и защитой.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95536" y="1484784"/>
            <a:ext cx="55798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Полюбив птиц и животных, став их защитником и спасителем, Нильс полюбил и людей.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536" y="22768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конце книги Нильс возвращается домой и - главное чудо — становится человеком в самом высоком смысле этого слова.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467544" y="3212976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	В России первый перевод книги был сделан в 1908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году.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3131840" y="3786190"/>
            <a:ext cx="60121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Он неоднократно, с большими или меньшими сокращениями, переиздавался, именно по нему снят мультфильм, озвученный замечательными советскими актерами. </a:t>
            </a:r>
          </a:p>
        </p:txBody>
      </p:sp>
      <p:pic>
        <p:nvPicPr>
          <p:cNvPr id="5128" name="Picture 8" descr="http://www.manwb.ru/pub/Pictures-Articles/2010/03/Lagerlef/stat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2670175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http://img0.liveinternet.ru/images/attach/c/5/86/843/86843568_0_7a345_5b2bcbeb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2687638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Якимова Е.Г</a:t>
            </a:r>
            <a:r>
              <a:rPr lang="ru-RU" sz="3200" dirty="0" smtClean="0"/>
              <a:t>., заведующая </a:t>
            </a:r>
            <a:r>
              <a:rPr lang="ru-RU" sz="3200" dirty="0"/>
              <a:t>библиотекой </a:t>
            </a:r>
            <a:endParaRPr lang="ru-RU" sz="3200" dirty="0" smtClean="0"/>
          </a:p>
          <a:p>
            <a:pPr algn="ctr"/>
            <a:r>
              <a:rPr lang="ru-RU" sz="3200" dirty="0" smtClean="0"/>
              <a:t>лицея </a:t>
            </a:r>
            <a:r>
              <a:rPr lang="ru-RU" sz="3200" dirty="0"/>
              <a:t>№</a:t>
            </a:r>
            <a:r>
              <a:rPr lang="ru-RU" sz="3200" dirty="0" smtClean="0"/>
              <a:t>244 </a:t>
            </a:r>
            <a:r>
              <a:rPr lang="ru-RU" sz="3200" dirty="0" smtClean="0"/>
              <a:t>Кировского </a:t>
            </a:r>
            <a:r>
              <a:rPr lang="ru-RU" sz="3200" dirty="0" smtClean="0"/>
              <a:t>района</a:t>
            </a:r>
          </a:p>
          <a:p>
            <a:pPr algn="ctr"/>
            <a:r>
              <a:rPr lang="ru-RU" sz="3200" dirty="0" smtClean="0"/>
              <a:t>Санкт-Петербурга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708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manwb.ru/pub/Pictures-Articles/2010/03/Lagerlef/Selma_Lagerlf_1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290"/>
            <a:ext cx="2071702" cy="296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http://www.evaday.ru/wp-content/uploads/2011/02/shvec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57563"/>
            <a:ext cx="3673475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s://encrypted-tbn1.gstatic.com/images?q=tbn:ANd9GcQXCb5Y3AMGUaGTlbMsy0B_czaM137G6ePVm3ho0kRL53gbXODdww"/>
          <p:cNvPicPr>
            <a:picLocks noChangeAspect="1" noChangeArrowheads="1"/>
          </p:cNvPicPr>
          <p:nvPr/>
        </p:nvPicPr>
        <p:blipFill>
          <a:blip r:embed="rId4"/>
          <a:srcRect b="10256"/>
          <a:stretch>
            <a:fillRect/>
          </a:stretch>
        </p:blipFill>
        <p:spPr bwMode="auto">
          <a:xfrm>
            <a:off x="323850" y="3357563"/>
            <a:ext cx="4325938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165304"/>
            <a:ext cx="475252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Пейзаж 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окресностях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Морбакки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556" y="6237312"/>
            <a:ext cx="433644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Стокгольм – столица Швеции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4464496" cy="4900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  Книги писательницы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ша\Downloads\с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04664"/>
            <a:ext cx="309831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C:\Users\Наташа\Downloads\с 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908720"/>
            <a:ext cx="2952328" cy="3960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Наташа\Downloads\с 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2852936"/>
            <a:ext cx="2730491" cy="36364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C:\Users\Наташа\Downloads\с 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2276872"/>
            <a:ext cx="2503125" cy="3818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----------\Мои документы\Мои рисунки\Лагерлёф\200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482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----------\Мои документы\Мои рисунки\Лагерлёф\06071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42875"/>
            <a:ext cx="3829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----------\Мои документы\Мои рисунки\Лагерлёф\1000056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142875"/>
            <a:ext cx="2540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----------\Мои документы\Мои рисунки\Лагерлёф\10004546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643313"/>
            <a:ext cx="264318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Documents and Settings\----------\Мои документы\Мои рисунки\Лагерлёф\book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643313"/>
            <a:ext cx="2163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Documents and Settings\----------\Мои документы\Мои рисунки\Лагерлёф\cov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371475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4857752" y="1643050"/>
            <a:ext cx="40719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В 1909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Лагерлёф получила Нобелевскую премию по литературе; в 1914 была избрана членом Шведской академии.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Умерла Лагерлёф в своем имении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Морбакка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Вермланде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16 марта 1940. </a:t>
            </a:r>
          </a:p>
        </p:txBody>
      </p:sp>
      <p:pic>
        <p:nvPicPr>
          <p:cNvPr id="4102" name="Picture 6" descr="http://www.manwb.ru/pub/Pictures-Articles/2010/03/Lagerlef/Selma_Lagerlf_1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071834" cy="408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L:\Уникум\сравнивать количество\f5234196ece656d62b1eb0db3f3dad76_60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86058"/>
            <a:ext cx="2571768" cy="3924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/>
          </p:cNvSpPr>
          <p:nvPr>
            <p:ph type="title"/>
          </p:nvPr>
        </p:nvSpPr>
        <p:spPr>
          <a:xfrm>
            <a:off x="468313" y="1785926"/>
            <a:ext cx="8229600" cy="3143272"/>
          </a:xfrm>
        </p:spPr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по произведению </a:t>
            </a:r>
            <a:br>
              <a:rPr lang="ru-RU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ru-RU" b="1" dirty="0" err="1" smtClean="0">
                <a:solidFill>
                  <a:schemeClr val="hlink"/>
                </a:solidFill>
                <a:latin typeface="Arial" charset="0"/>
              </a:rPr>
              <a:t>Сельмы</a:t>
            </a:r>
            <a:r>
              <a:rPr lang="ru-RU" b="1" dirty="0" smtClean="0">
                <a:solidFill>
                  <a:schemeClr val="hlink"/>
                </a:solidFill>
                <a:latin typeface="Arial" charset="0"/>
              </a:rPr>
              <a:t> Лагерлёф «Чудесное путешествие Нильса с дикими гусями»</a:t>
            </a: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 r="60562" b="60442"/>
          <a:stretch>
            <a:fillRect/>
          </a:stretch>
        </p:blipFill>
        <p:spPr bwMode="auto">
          <a:xfrm>
            <a:off x="1357290" y="285728"/>
            <a:ext cx="6697663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TQgSwLdJI1kHmXHmMCS2Ms3l29P3ScQIjoKZJ8ZB8gG0w9VATo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6826250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647</Words>
  <Application>Microsoft Office PowerPoint</Application>
  <PresentationFormat>Экран (4:3)</PresentationFormat>
  <Paragraphs>99</Paragraphs>
  <Slides>36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Тема занятия:</vt:lpstr>
      <vt:lpstr>Учебные задачи:</vt:lpstr>
      <vt:lpstr>Сельма Лагерлеф</vt:lpstr>
      <vt:lpstr>Презентация PowerPoint</vt:lpstr>
      <vt:lpstr>  Книги писательницы</vt:lpstr>
      <vt:lpstr>Презентация PowerPoint</vt:lpstr>
      <vt:lpstr>Презентация PowerPoint</vt:lpstr>
      <vt:lpstr>по произведению  Сельмы Лагерлёф «Чудесное путешествие Нильса с дикими гусями»</vt:lpstr>
      <vt:lpstr>Презентация PowerPoint</vt:lpstr>
      <vt:lpstr>От корки до корки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Сельма Лагерлеф</dc:title>
  <dc:creator>ALLA</dc:creator>
  <cp:lastModifiedBy>marina</cp:lastModifiedBy>
  <cp:revision>105</cp:revision>
  <dcterms:created xsi:type="dcterms:W3CDTF">2012-10-23T09:34:19Z</dcterms:created>
  <dcterms:modified xsi:type="dcterms:W3CDTF">2019-06-06T22:31:02Z</dcterms:modified>
</cp:coreProperties>
</file>