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74" r:id="rId6"/>
    <p:sldId id="266" r:id="rId7"/>
    <p:sldId id="260" r:id="rId8"/>
    <p:sldId id="272" r:id="rId9"/>
    <p:sldId id="262" r:id="rId10"/>
    <p:sldId id="269" r:id="rId11"/>
    <p:sldId id="270" r:id="rId12"/>
    <p:sldId id="263" r:id="rId13"/>
    <p:sldId id="261" r:id="rId14"/>
    <p:sldId id="265" r:id="rId15"/>
    <p:sldId id="264" r:id="rId16"/>
    <p:sldId id="271" r:id="rId17"/>
    <p:sldId id="258" r:id="rId18"/>
    <p:sldId id="267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60"/>
  </p:normalViewPr>
  <p:slideViewPr>
    <p:cSldViewPr>
      <p:cViewPr>
        <p:scale>
          <a:sx n="82" d="100"/>
          <a:sy n="82" d="100"/>
        </p:scale>
        <p:origin x="-85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nobeliat.ru/laureat.php?id=10&amp;p=gallery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time.com.ua/img/forall/skazki/lagerlef/nils_17.jpg" TargetMode="External"/><Relationship Id="rId3" Type="http://schemas.openxmlformats.org/officeDocument/2006/relationships/hyperlink" Target="http://images.superstyle.ru/pic/art_pics/4_29_42911_1350884795.jpg" TargetMode="External"/><Relationship Id="rId7" Type="http://schemas.openxmlformats.org/officeDocument/2006/relationships/hyperlink" Target="http://www.ytime.com.ua/img/forall/skazki/lagerlef/nils_15.jpg" TargetMode="External"/><Relationship Id="rId12" Type="http://schemas.openxmlformats.org/officeDocument/2006/relationships/hyperlink" Target="http://img1.liveinternet.ru/images/attach/c/11/116/180/116180927_5672262_b_9785699430239_1.jpg" TargetMode="External"/><Relationship Id="rId2" Type="http://schemas.openxmlformats.org/officeDocument/2006/relationships/hyperlink" Target="http://www.votpusk.ru/gallery/large/8175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time.com.ua/img/forall/skazki/lagerlef/nils_09.jpg" TargetMode="External"/><Relationship Id="rId11" Type="http://schemas.openxmlformats.org/officeDocument/2006/relationships/hyperlink" Target="http://www.nobeliat.ru/laureat.php?id=10&amp;p=gallery" TargetMode="External"/><Relationship Id="rId5" Type="http://schemas.openxmlformats.org/officeDocument/2006/relationships/hyperlink" Target="http://www.ytime.com.ua/img/forall/skazki/lagerlef/nils_04.jpg" TargetMode="External"/><Relationship Id="rId10" Type="http://schemas.openxmlformats.org/officeDocument/2006/relationships/hyperlink" Target="http://www.ytime.com.ua/img/forall/skazki/lagerlef/nils_08.jpg" TargetMode="External"/><Relationship Id="rId4" Type="http://schemas.openxmlformats.org/officeDocument/2006/relationships/hyperlink" Target="http://www.ytime.com.ua/img/forall/skazki/lagerlef/nils_03.jpg" TargetMode="External"/><Relationship Id="rId9" Type="http://schemas.openxmlformats.org/officeDocument/2006/relationships/hyperlink" Target="http://www.ytime.com.ua/img/forall/skazki/lagerlef/nils_18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1.staticflickr.com/3/2637/3931512698_0bcbe6986d_z.jpg?zz=1" TargetMode="External"/><Relationship Id="rId13" Type="http://schemas.openxmlformats.org/officeDocument/2006/relationships/hyperlink" Target="http://illustrators.ru/illustrations/627210_original.jpg" TargetMode="External"/><Relationship Id="rId3" Type="http://schemas.openxmlformats.org/officeDocument/2006/relationships/hyperlink" Target="http://nimphetka.ru/selma_lagerlef.jpg" TargetMode="External"/><Relationship Id="rId7" Type="http://schemas.openxmlformats.org/officeDocument/2006/relationships/hyperlink" Target="http://www.osd.ru/ftproot/users/0000181/t0002756/0000001.jpg" TargetMode="External"/><Relationship Id="rId12" Type="http://schemas.openxmlformats.org/officeDocument/2006/relationships/hyperlink" Target="https://upload.wikimedia.org/wikipedia/commons/thumb/e/e7/Akka_top.jpg/280px-Akka_top.jpg" TargetMode="External"/><Relationship Id="rId2" Type="http://schemas.openxmlformats.org/officeDocument/2006/relationships/hyperlink" Target="http://www.yxnerum.ru/pics/n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marinas.com/med_res_id/85746" TargetMode="External"/><Relationship Id="rId11" Type="http://schemas.openxmlformats.org/officeDocument/2006/relationships/hyperlink" Target="https://upload.wikimedia.org/wikipedia/commons/2/24/Kebnekaise_view_from_Tuolpagorni.jpg" TargetMode="External"/><Relationship Id="rId5" Type="http://schemas.openxmlformats.org/officeDocument/2006/relationships/hyperlink" Target="http://www.langdale-associates.com/sweden_2013/part_1/resources/sweden_1a.jpg" TargetMode="External"/><Relationship Id="rId10" Type="http://schemas.openxmlformats.org/officeDocument/2006/relationships/hyperlink" Target="http://zhenskoe-mnenie.ru/images/4353464.jpg" TargetMode="External"/><Relationship Id="rId4" Type="http://schemas.openxmlformats.org/officeDocument/2006/relationships/hyperlink" Target="http://thort.se/pictures/blogpictures/kullaberg_och_havet/10-kullaberg_och_havet-brant_del_av_kullaberg.jpg" TargetMode="External"/><Relationship Id="rId9" Type="http://schemas.openxmlformats.org/officeDocument/2006/relationships/hyperlink" Target="http://www.abendblatt.de/img/hamburgs-strassen/crop109818593/7167224312-ci23x11-w620-h300/Strassenserie-Wellingsbuettel.jpg" TargetMode="External"/><Relationship Id="rId14" Type="http://schemas.openxmlformats.org/officeDocument/2006/relationships/hyperlink" Target="http://www.culture.pskov.ru/docs/2007011016084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ime.com.ua/ru/85/4615/10/" TargetMode="External"/><Relationship Id="rId2" Type="http://schemas.openxmlformats.org/officeDocument/2006/relationships/hyperlink" Target="https://ru.wikipedia.org/wiki/%D0%9B%D0%B0%D0%B3%D0%B5%D1%80%D0%BB%D1%91%D1%84,_%D0%A1%D0%B5%D0%BB%D1%8C%D0%BC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90%D0%BA%D0%BA%D0%B0_(%D0%B3%D0%BE%D1%80%D0%B0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Се́льма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Отти́лия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Луви́са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Ла́герлёф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(1858 – 1940)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630 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8" y="2071678"/>
            <a:ext cx="900118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Мыс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Кулаберг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8" name="Picture 4" descr="http://www.langdale-associates.com/sweden_2013/part_1/resources/sweden_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786346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thort.se/pictures/blogpictures/kullaberg_och_havet/10-kullaberg_och_havet-brant_del_av_kulla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4214842" cy="302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8572560" cy="15716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Мыс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Кулаберг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самое высокое место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юго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западном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побережьи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Швеции. Именно там, по сюжету книги, один раз в году, ранней весной, «сходятся все четвероногие и пернатые на великие игрища птиц и зверей.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День для этого сборища выбирают журавли».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www.culture.pskov.ru/docs/20070110160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428892" cy="327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Карлскруна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ttp://images.marinas.com/med_res_id/85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689652" cy="310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osd.ru/ftproot/users/0000181/t0002756/0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643446"/>
            <a:ext cx="5000660" cy="1928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Портовый город, где Нильс встречался с двумя ожившими статуями, называется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, что означает «корона Карла». Его основал великий шведский король Карл XI ещё в 1680 году.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643446"/>
            <a:ext cx="1795170" cy="7858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Панорама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Карлскруны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Карлскруны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http://www.ytime.com.ua/img/forall/skazki/lagerlef/nils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27" y="1435518"/>
            <a:ext cx="4210273" cy="399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90" y="1785926"/>
            <a:ext cx="3786182" cy="3643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городе стоит статуя короля Карла - именно её так необдуманно дразнит Нильс.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Деревянная статуя  Старика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Русенбума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Розенбома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) - тоже реальна. Она изображает собой старого боцмана и действительно стоит у Адмиральской церкви.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00702"/>
            <a:ext cx="3857652" cy="1143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Памятники королю Карлу и боцману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Розенбому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Нобелевский лауреат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www.ytime.com.ua/img/forall/skazki/lagerlef/nils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28575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2357430"/>
            <a:ext cx="4572000" cy="257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Лагерлёф  - 1 в мире женщина – литератор,  получившая Нобелевскую премию . Произошло это в 1909 году.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Портрет Лагерлёф с 1991 года изображается на банкноте 20 шведских крон.	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Благодарные потомки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ttp://www.nobeliat.ru/gallery/l1909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3316287" cy="499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44850" y="66149538"/>
            <a:ext cx="26543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>Памятник Сельме Лагерлёф в Карлстаде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>Изображение 7 из 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  <a:hlinkClick r:id="rId5"/>
              </a:rPr>
              <a:t>  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1714488"/>
            <a:ext cx="3714775" cy="357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Сельма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Лагерлёф скончалась в 1940 году.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Но в мире её помнят. На родине писательницы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открыт мемориальный музей. 	В разных городах установлены памятники как самой писательнице, так и её героям.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6072206"/>
            <a:ext cx="4643470" cy="50006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Памятник  Лагерлёф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Карлстаде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Нильсу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www.ytime.com.ua/img/forall/skazki/lagerlef/nils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3337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ytime.com.ua/img/forall/skazki/lagerlef/nils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33337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1500174"/>
            <a:ext cx="7643866" cy="1357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Нильс верхом на гусе стал одним из неофициальных символов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Щвеции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Стокольме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ему даже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устанавили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памятник высотой всего 10 см. Есть памятник и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5715016"/>
            <a:ext cx="2857520" cy="7858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Памятник Нильсу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5016"/>
            <a:ext cx="2928958" cy="714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Памятник Нильсу в Стокгольме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имени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Сельмы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https://c1.staticflickr.com/3/2637/3931512698_0bcbe6986d_z.jpg?zz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2" cy="283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abendblatt.de/img/hamburgs-strassen/crop109818593/7167224312-ci23x11-w620-h300/Strassenserie-Wellingsbuet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256"/>
            <a:ext cx="4576753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1928802"/>
            <a:ext cx="3857652" cy="22145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память о писательнице в 1947 году в Гамбурге в районе </a:t>
            </a:r>
            <a:r>
              <a:rPr lang="ru-RU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Веллингсбюттель</a:t>
            </a: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улицу </a:t>
            </a:r>
            <a:r>
              <a:rPr lang="ru-RU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Buchenweg</a:t>
            </a: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переименовали в </a:t>
            </a:r>
            <a:r>
              <a:rPr lang="ru-RU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Lagerlöfstrasse</a:t>
            </a: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Её портреты изображены на марках разных стран.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– источники (фото)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286808" cy="452431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http://www.votpusk.ru/gallery/large/81755.jpg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фото усадьбы Лагерлёф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3"/>
              </a:rPr>
              <a:t>http://images.superstyle.ru/pic/art_pics/4_29_42911_1350884795.jpg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- фото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Лагрлёф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за письменным столом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4"/>
              </a:rPr>
              <a:t>http://www.ytime.com.ua/img/forall/skazki/lagerlef/nils_03.jpg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в семинарии для учителей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5"/>
              </a:rPr>
              <a:t>http://www.ytime.com.ua/img/forall/skazki/lagerlef/nils_04.jpg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карта маршрута Нильса 1947 г. в мемориальном музее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6"/>
              </a:rPr>
              <a:t>http://www.ytime.com.ua/img/forall/skazki/lagerlef/nils_09.jpg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шведская банкнота в 20 крон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7"/>
              </a:rPr>
              <a:t>http://www.ytime.com.ua/img/forall/skazki/lagerlef/nils_15.jpg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замок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Глимменгхеус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8"/>
              </a:rPr>
              <a:t>http://www.ytime.com.ua/img/forall/skazki/lagerlef/nils_17.jpg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памятники Карлу и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Розенбому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9"/>
              </a:rPr>
              <a:t>http://www.ytime.com.ua/img/forall/skazki/lagerlef/nils_18.jpg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памятник Нильсу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0"/>
              </a:rPr>
              <a:t>http://www.ytime.com.ua/img/forall/skazki/lagerlef/nils_08.jpg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памятник Нильсу в Стокгольме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1"/>
              </a:rPr>
              <a:t>http://www.nobeliat.ru/laureat.php?id=10&amp;p=gallery#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памятник  Лагерлёф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Карлстаде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2"/>
              </a:rPr>
              <a:t>http://img1.liveinternet.ru/images/attach/c/11/116/180/116180927_5672262_b_9785699430239_1.jpg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обложка книги</a:t>
            </a:r>
            <a:endParaRPr lang="ru-RU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14488"/>
            <a:ext cx="8358246" cy="501675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http://www.yxnerum.ru/pics/nl.jpg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кадр из м/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«Заколдованный мальчик»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3"/>
              </a:rPr>
              <a:t>http://nimphetka.ru/selma_lagerlef.jpg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фото Лагерлёф в зрелом возрасте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4"/>
              </a:rPr>
              <a:t>http://thort.se/pictures/blogpictures/kullaberg_och_havet/10-kullaberg_och_havet-brant_del_av_kullaberg.jpg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мыс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Кулаберг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5"/>
              </a:rPr>
              <a:t>http://www.langdale-associates.com/sweden_2013/part_1/resources/sweden_1a.jpg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фрагмент карты Швеции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6"/>
              </a:rPr>
              <a:t>http://images.marinas.com/med_res_id/85746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панорама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Карлскруны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7"/>
              </a:rPr>
              <a:t>http://www.osd.ru/ftproot/users/0000181/t0002756/0000001.jpg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в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Карлскруне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8"/>
              </a:rPr>
              <a:t>https://c1.staticflickr.com/3/2637/3931512698_0bcbe6986d_z.jpg?zz=1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Lagerlöfstraße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(улица им. Лагерлёф в Гамбурге)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9"/>
              </a:rPr>
              <a:t>http://www.abendblatt.de/img/hamburgs-strassen/crop109818593/7167224312-ci23x11-w620-h300/Strassenserie-Wellingsbuettel.jpg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Лагерлёф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штрассе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0"/>
              </a:rPr>
              <a:t>http://zhenskoe-mnenie.ru/images/4353464.jpg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фон 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1"/>
              </a:rPr>
              <a:t>https://upload.wikimedia.org/wikipedia/commons/2/24/Kebnekaise_view_from_Tuolpagorni.jpg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фото горы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Кебнекайсе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в Швеции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2"/>
              </a:rPr>
              <a:t>https://upload.wikimedia.org/wikipedia/commons/thumb/e/e7/Akka_top.jpg/280px-Akka_top.jpg</a:t>
            </a: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- гора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3"/>
              </a:rPr>
              <a:t>http://illustrators.ru/illustrations/627210_original.jpg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иллюстрация к сказке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14"/>
              </a:rPr>
              <a:t>http://www.culture.pskov.ru/docs/20070110160841.jpg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кадр из м/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о Нильсе. Праздник на горе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Кулаберг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– источники (фото)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– источники (материалы)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8215370" cy="23698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https://ru.wikipedia.org/wiki/%D0%9B%D0%B0%D0%B3%D0%B5%D1%80%D0%BB%D1%91%D1%84,_%D0%A1%D0%B5%D0%BB%D1%8C%D0%BC%D0%B0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- биография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Сельмы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Лагерлёф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3"/>
              </a:rPr>
              <a:t>http://www.ytime.com.ua/ru/85/4615/10/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- о памятниках,  упоминающихся в книге про Нильса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  <a:hlinkClick r:id="rId4"/>
              </a:rPr>
              <a:t>https://ru.wikipedia.org/wiki/%D0%90%D0%BA%D0%BA%D0%B0_(%D0%B3%D0%BE%D1%80%D0%B0)</a:t>
            </a: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о горе </a:t>
            </a:r>
            <a:r>
              <a:rPr lang="ru-RU" sz="1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endParaRPr lang="ru-RU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Детство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Усадьба Сельмы Лагерлёф «Морбакка» - Карлстад Швеция -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514350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571612"/>
            <a:ext cx="8143932" cy="121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Сельма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Лагерлёф родилась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Швеции 20 ноября 1858 года в семье отставного военного и учительницы. Но в 1867 году переехала в Стокгольм на лечение, так как с 3 лет была парализована.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6215082"/>
            <a:ext cx="5357850" cy="319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Вид усадьбы Лагерлёф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Якимова Е.Г</a:t>
            </a:r>
            <a:r>
              <a:rPr lang="ru-RU" sz="3200" dirty="0" smtClean="0"/>
              <a:t>., заведующая </a:t>
            </a:r>
            <a:r>
              <a:rPr lang="ru-RU" sz="3200" dirty="0"/>
              <a:t>библиотекой </a:t>
            </a:r>
            <a:endParaRPr lang="ru-RU" sz="3200" dirty="0" smtClean="0"/>
          </a:p>
          <a:p>
            <a:pPr algn="ctr"/>
            <a:r>
              <a:rPr lang="ru-RU" sz="3200" dirty="0" smtClean="0"/>
              <a:t>лицея </a:t>
            </a:r>
            <a:r>
              <a:rPr lang="ru-RU" sz="3200" dirty="0"/>
              <a:t>№</a:t>
            </a:r>
            <a:r>
              <a:rPr lang="ru-RU" sz="3200" dirty="0" smtClean="0"/>
              <a:t>244 </a:t>
            </a:r>
            <a:r>
              <a:rPr lang="ru-RU" sz="3200" dirty="0" smtClean="0"/>
              <a:t>Кировского </a:t>
            </a:r>
            <a:r>
              <a:rPr lang="ru-RU" sz="3200" dirty="0" smtClean="0"/>
              <a:t>района</a:t>
            </a:r>
          </a:p>
          <a:p>
            <a:pPr algn="ctr"/>
            <a:r>
              <a:rPr lang="ru-RU" sz="3200" dirty="0" smtClean="0"/>
              <a:t>Санкт-Петербурга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923246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семинарии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www.ytime.com.ua/img/forall/skazki/lagerlef/nils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1907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2000240"/>
            <a:ext cx="4643470" cy="21431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1882 году стала ученицей Высшей учительской семинарии , которую окончила в 1884 году. Стала преподавать в школе для девочек в городе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Ландскруне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находящимся на юге Швеции.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12858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Литературная деятельность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http://nimphetka.ru/selma_lagerl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333375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2357430"/>
            <a:ext cx="3071834" cy="2071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Через несколько лет стала активно печатать свои произведения, наполненные преданиями и легендами Швеции.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12858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Литературная деятельность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96628"/>
            <a:ext cx="7715304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«Чудесное путешествие Нильса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Хольгерссона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Швеции» (1907 г.)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://img1.liveinternet.ru/images/attach/c/11/116/180/116180927_5672262_b_97856994302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032836" cy="384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yxnerum.ru/pics/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488" y="4572008"/>
            <a:ext cx="5786478" cy="21431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Всемирную известность Лагерлёф принесла  книга о мальчике Нильсе, вынужденного путешествовать со стаей диких гусей.  Книга должна была в увлекательной форме рассказать детям о географии , истории, легендах и культурных традициях Швеции.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 путешествий Нильса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2000240"/>
            <a:ext cx="4071966" cy="3071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Несмотря на сказочность сюжета, книга пестрит реально существующими географическими объектами Швеции. Нильс с гусями пересекает всю страну, знакомясь с достопримечательностями своей Родины.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072206"/>
            <a:ext cx="7786742" cy="64294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Карта маршрута Нильса 1947 г. в мемориальном музее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Морбакке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s006.radikal.ru/i214/1311/c3/11e4277a8f92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42844" y="2000240"/>
            <a:ext cx="450616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ве вершины Кебнекай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595840" cy="295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illustrators.ru/illustrations/62721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4729">
            <a:off x="3524945" y="2683964"/>
            <a:ext cx="2928958" cy="206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Кебнекайсе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700" name="Picture 4" descr="вершина Ак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786058"/>
            <a:ext cx="2286016" cy="324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1571612"/>
            <a:ext cx="7643866" cy="1285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Предводительница стаи гусей -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Кебнекайсе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- названа в честь двух самых высоких гор Швеции: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Кебнекайсе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 Само слова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» переводится как «старая женщина.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6286520"/>
            <a:ext cx="2857520" cy="428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Гора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Кебнекайсе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6143644"/>
            <a:ext cx="2857520" cy="5715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Вершина горы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Акка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Замок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Глиммегхеус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ttp://www.ytime.com.ua/img/forall/skazki/lagerlef/nils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539490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857884" y="1928802"/>
            <a:ext cx="2928958" cy="4286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Замок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Глимменгхеус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 место сражения Нильса с полчищами крыс - не плод фантазии. Это неказистое мрачное строение раньше принадлежало датчанам, а потом было отвоёвано шведами - вместе со всей провинцией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Сконе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откуда и был родом Нильс.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370</Words>
  <Application>Microsoft Office PowerPoint</Application>
  <PresentationFormat>Экран (4:3)</PresentationFormat>
  <Paragraphs>80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Се́льма Отти́лия Луви́са Ла́герлёф (1858 – 1940)</vt:lpstr>
      <vt:lpstr>Детство</vt:lpstr>
      <vt:lpstr>В семинарии</vt:lpstr>
      <vt:lpstr>Литературная деятельность</vt:lpstr>
      <vt:lpstr>Литературная деятельность</vt:lpstr>
      <vt:lpstr>«Чудесное путешествие Нильса Хольгерссона по Швеции» (1907 г.)</vt:lpstr>
      <vt:lpstr>Карта путешествий Нильса</vt:lpstr>
      <vt:lpstr>Акка Кебнекайсе</vt:lpstr>
      <vt:lpstr>Замок Глиммегхеус</vt:lpstr>
      <vt:lpstr>Мыс Кулаберг</vt:lpstr>
      <vt:lpstr>Карлскруна</vt:lpstr>
      <vt:lpstr>Памятники Карлскруны</vt:lpstr>
      <vt:lpstr>Нобелевский лауреат</vt:lpstr>
      <vt:lpstr>Благодарные потомки</vt:lpstr>
      <vt:lpstr>Памятники Нильсу</vt:lpstr>
      <vt:lpstr>Улица имени Сельмы</vt:lpstr>
      <vt:lpstr>Интернет – источники (фото)</vt:lpstr>
      <vt:lpstr>Интернет – источники (фото)</vt:lpstr>
      <vt:lpstr>Интернет – источники (материалы)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marina</cp:lastModifiedBy>
  <cp:revision>46</cp:revision>
  <dcterms:created xsi:type="dcterms:W3CDTF">2015-02-07T18:54:55Z</dcterms:created>
  <dcterms:modified xsi:type="dcterms:W3CDTF">2019-06-06T22:30:56Z</dcterms:modified>
</cp:coreProperties>
</file>