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77" r:id="rId6"/>
    <p:sldId id="267" r:id="rId7"/>
    <p:sldId id="268" r:id="rId8"/>
    <p:sldId id="269" r:id="rId9"/>
    <p:sldId id="270" r:id="rId10"/>
    <p:sldId id="283" r:id="rId11"/>
    <p:sldId id="278" r:id="rId12"/>
    <p:sldId id="288" r:id="rId13"/>
    <p:sldId id="271" r:id="rId14"/>
    <p:sldId id="272" r:id="rId15"/>
    <p:sldId id="280" r:id="rId16"/>
    <p:sldId id="284" r:id="rId17"/>
    <p:sldId id="260" r:id="rId18"/>
    <p:sldId id="262" r:id="rId19"/>
    <p:sldId id="289" r:id="rId20"/>
    <p:sldId id="290" r:id="rId21"/>
    <p:sldId id="291" r:id="rId22"/>
    <p:sldId id="293" r:id="rId23"/>
    <p:sldId id="292" r:id="rId24"/>
    <p:sldId id="285" r:id="rId25"/>
    <p:sldId id="281" r:id="rId26"/>
    <p:sldId id="286" r:id="rId27"/>
    <p:sldId id="287" r:id="rId28"/>
    <p:sldId id="27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8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8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0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6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7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2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2250-BAA8-4723-B529-9DAEFB06672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FC7C-EA4A-4289-8416-94761E76B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0777"/>
            <a:ext cx="10515600" cy="439615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индивидуальной траектории профессионального роста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7" y="1434156"/>
            <a:ext cx="11226403" cy="41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600075"/>
            <a:ext cx="113442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0" y="1037692"/>
            <a:ext cx="11685163" cy="47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5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6" y="549764"/>
            <a:ext cx="10944602" cy="55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1" y="545124"/>
            <a:ext cx="8943177" cy="53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8" y="745881"/>
            <a:ext cx="2765147" cy="383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85" y="2312378"/>
            <a:ext cx="2643620" cy="4035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502" y="239040"/>
            <a:ext cx="2837410" cy="3919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067" y="2150454"/>
            <a:ext cx="2432526" cy="44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731" y="298938"/>
            <a:ext cx="4229100" cy="56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2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97877"/>
            <a:ext cx="90963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36" y="192189"/>
            <a:ext cx="3752236" cy="62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2" y="349322"/>
            <a:ext cx="11892463" cy="61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8" y="601052"/>
            <a:ext cx="7825154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" y="981239"/>
            <a:ext cx="11854030" cy="50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7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" y="337615"/>
            <a:ext cx="11953839" cy="59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90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5" y="478024"/>
            <a:ext cx="11661321" cy="57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55" y="530942"/>
            <a:ext cx="5516845" cy="2880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87" y="3730734"/>
            <a:ext cx="7721758" cy="30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4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" y="474164"/>
            <a:ext cx="11718046" cy="55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0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9" y="756380"/>
            <a:ext cx="11121288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541237"/>
            <a:ext cx="11765233" cy="56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3" y="3261239"/>
            <a:ext cx="4461473" cy="3051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837" y="475174"/>
            <a:ext cx="7701335" cy="29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294792"/>
            <a:ext cx="80486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88" y="437996"/>
            <a:ext cx="8985609" cy="59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0" y="1256925"/>
            <a:ext cx="11415257" cy="38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62" y="365125"/>
            <a:ext cx="3332284" cy="62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3" y="591941"/>
            <a:ext cx="11564030" cy="55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54" y="549763"/>
            <a:ext cx="9556424" cy="54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2" y="754660"/>
            <a:ext cx="11419859" cy="54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0" y="648866"/>
            <a:ext cx="11691892" cy="56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</Words>
  <Application>Microsoft Office PowerPoint</Application>
  <PresentationFormat>Широкоэкранный</PresentationFormat>
  <Paragraphs>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Конструктор индивидуальной траектории профессионального роста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Малыхина Светлана Анатольевна</dc:creator>
  <cp:lastModifiedBy>Пользователь Windows</cp:lastModifiedBy>
  <cp:revision>73</cp:revision>
  <dcterms:created xsi:type="dcterms:W3CDTF">2021-10-18T13:52:56Z</dcterms:created>
  <dcterms:modified xsi:type="dcterms:W3CDTF">2021-10-24T19:52:50Z</dcterms:modified>
</cp:coreProperties>
</file>